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ink/inkAction1.xml" ContentType="application/vnd.ms-office.inkAction+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ink/inkAction2.xml" ContentType="application/vnd.ms-office.inkAction+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ink/inkAction3.xml" ContentType="application/vnd.ms-office.inkAction+xml"/>
  <Override PartName="/ppt/tags/tag31.xml" ContentType="application/vnd.openxmlformats-officedocument.presentationml.tags+xml"/>
  <Override PartName="/ppt/ink/inkAction4.xml" ContentType="application/vnd.ms-office.inkAction+xml"/>
  <Override PartName="/ppt/tags/tag32.xml" ContentType="application/vnd.openxmlformats-officedocument.presentationml.tags+xml"/>
  <Override PartName="/ppt/ink/inkAction5.xml" ContentType="application/vnd.ms-office.inkAction+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ink/inkAction6.xml" ContentType="application/vnd.ms-office.inkAction+xml"/>
  <Override PartName="/ppt/tags/tag36.xml" ContentType="application/vnd.openxmlformats-officedocument.presentationml.tags+xml"/>
  <Override PartName="/ppt/ink/inkAction7.xml" ContentType="application/vnd.ms-office.inkAction+xml"/>
  <Override PartName="/ppt/ink/inkAction8.xml" ContentType="application/vnd.ms-office.inkAction+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ink/inkAction9.xml" ContentType="application/vnd.ms-office.inkAction+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notesSlides/notesSlide19.xml" ContentType="application/vnd.openxmlformats-officedocument.presentationml.notesSlide+xml"/>
  <Override PartName="/ppt/ink/inkAction10.xml" ContentType="application/vnd.ms-office.inkAction+xml"/>
  <Override PartName="/ppt/tags/tag49.xml" ContentType="application/vnd.openxmlformats-officedocument.presentationml.tags+xml"/>
  <Override PartName="/ppt/notesSlides/notesSlide20.xml" ContentType="application/vnd.openxmlformats-officedocument.presentationml.notesSlide+xml"/>
  <Override PartName="/ppt/ink/inkAction11.xml" ContentType="application/vnd.ms-office.inkAction+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ink/inkAction12.xml" ContentType="application/vnd.ms-office.inkAction+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9" r:id="rId3"/>
    <p:sldId id="257" r:id="rId4"/>
    <p:sldId id="1409" r:id="rId5"/>
    <p:sldId id="272" r:id="rId6"/>
    <p:sldId id="1410" r:id="rId7"/>
    <p:sldId id="1411" r:id="rId8"/>
    <p:sldId id="1412" r:id="rId9"/>
    <p:sldId id="1413" r:id="rId10"/>
    <p:sldId id="1414" r:id="rId11"/>
    <p:sldId id="1216" r:id="rId12"/>
    <p:sldId id="1415" r:id="rId13"/>
    <p:sldId id="1417" r:id="rId14"/>
    <p:sldId id="1418" r:id="rId15"/>
    <p:sldId id="1419" r:id="rId16"/>
    <p:sldId id="1420" r:id="rId17"/>
    <p:sldId id="1370" r:id="rId18"/>
    <p:sldId id="1371" r:id="rId19"/>
    <p:sldId id="1421" r:id="rId20"/>
    <p:sldId id="1217" r:id="rId21"/>
    <p:sldId id="1372" r:id="rId22"/>
    <p:sldId id="1373" r:id="rId23"/>
    <p:sldId id="1423" r:id="rId24"/>
    <p:sldId id="1374" r:id="rId25"/>
    <p:sldId id="1424" r:id="rId26"/>
    <p:sldId id="1425" r:id="rId27"/>
    <p:sldId id="261" r:id="rId28"/>
    <p:sldId id="1378" r:id="rId29"/>
    <p:sldId id="1426" r:id="rId30"/>
    <p:sldId id="263" r:id="rId31"/>
    <p:sldId id="1379" r:id="rId32"/>
    <p:sldId id="1427" r:id="rId33"/>
    <p:sldId id="1381" r:id="rId34"/>
    <p:sldId id="1382" r:id="rId35"/>
    <p:sldId id="1452" r:id="rId36"/>
    <p:sldId id="1383" r:id="rId37"/>
    <p:sldId id="1384" r:id="rId38"/>
    <p:sldId id="1385" r:id="rId39"/>
    <p:sldId id="1386" r:id="rId40"/>
    <p:sldId id="1429" r:id="rId41"/>
    <p:sldId id="1430" r:id="rId42"/>
    <p:sldId id="1431" r:id="rId43"/>
    <p:sldId id="1432" r:id="rId44"/>
    <p:sldId id="1433" r:id="rId45"/>
    <p:sldId id="1434" r:id="rId46"/>
    <p:sldId id="1435" r:id="rId47"/>
    <p:sldId id="1437" r:id="rId48"/>
    <p:sldId id="1439" r:id="rId49"/>
    <p:sldId id="1436" r:id="rId50"/>
    <p:sldId id="1390" r:id="rId51"/>
    <p:sldId id="1440" r:id="rId52"/>
    <p:sldId id="1395" r:id="rId53"/>
    <p:sldId id="1396" r:id="rId54"/>
    <p:sldId id="1377" r:id="rId55"/>
    <p:sldId id="1445" r:id="rId56"/>
    <p:sldId id="1444" r:id="rId57"/>
    <p:sldId id="267" r:id="rId58"/>
    <p:sldId id="1446" r:id="rId59"/>
    <p:sldId id="1448" r:id="rId60"/>
    <p:sldId id="1449" r:id="rId61"/>
    <p:sldId id="1447" r:id="rId62"/>
    <p:sldId id="1400" r:id="rId63"/>
    <p:sldId id="1451" r:id="rId64"/>
    <p:sldId id="1401" r:id="rId65"/>
    <p:sldId id="145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FFD1"/>
    <a:srgbClr val="FFB7B7"/>
    <a:srgbClr val="0BE600"/>
    <a:srgbClr val="AE8EEE"/>
    <a:srgbClr val="E3C1ED"/>
    <a:srgbClr val="ABFFA7"/>
    <a:srgbClr val="94FF8F"/>
    <a:srgbClr val="068200"/>
    <a:srgbClr val="FF6969"/>
    <a:srgbClr val="DEA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5" autoAdjust="0"/>
    <p:restoredTop sz="94660"/>
  </p:normalViewPr>
  <p:slideViewPr>
    <p:cSldViewPr snapToGrid="0">
      <p:cViewPr varScale="1">
        <p:scale>
          <a:sx n="66" d="100"/>
          <a:sy n="66" d="100"/>
        </p:scale>
        <p:origin x="65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6T03:24:42.30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definitions>
  <iact:action type="add" startTime="12940">
    <iact:property name="dataType"/>
    <iact:actionData xml:id="d0">
      <inkml:trace xmlns:inkml="http://www.w3.org/2003/InkML" xml:id="stk0" contextRef="#ctx0" brushRef="#br0">18538 3825 355 0,'0'0'176'187,"0"0"-123"-186,0 0 49-1,0 0-60 0,0 0-29 0,0 0-8 0,0 0 2 0,0 0 22 0,0 0 23 0,48-32 12 0,-27 27 0 0,8-5-14 0,7 3-18 1,-1-3-4 0,7-3-7 0,4-1-5 0,-1 4-10 1,-2-2-1-2,1-3-1 0,-3 5 1 0,-5-2 5 0,0 7-2 0,-3 5-4 0,-2 0 5 0,2 0-3 0,0 0 0 0,5-3-5 0,-2 3 1 1,5 0-1-1,-2 0 1 19,-1 0 4-18,-2 13-4-1,0-3 3 0,-5-8-1 0,6-2 0 0,4 0-3 0,-2 0 0 0,5-22-1 18,-4-3 0-17,-1 5 0 0,-1 6 0 0,-2 0 0 1,-4 2 0-2,3 1 3 5,3 0-1 3,-2 2 4 0,2 1 0 1,-5 3-3-3,3 5-3 3,-5 0 3-1,-1 0 1 4,3 0-1-11,-2 17 6 9,1 10 6-3,-2-1-6 5,1-1-6-10,2-8-1 16,-1-11-1-14,10-6-1-3,1 0 0 6,8 0 0 3,1-14-1-5,-1-12 0 4,3 0 1 7,-7 7 1-13,3 3-1-3,-4 7 1 10,-1 4 0 1,7-2 1-8,5 7-2 7,-2 0 3-2,1 0-3-3,5-3-1 0,7 0 1 7,1-7 0 4,-6-2-1-15,1 2-1 13,-7 1-3-10,-11 3-10-4,-5 1-32 10,-11 5-67-6,-30 0-119 6,0 0-374-5</inkml:trace>
    </iact:actionData>
  </iact:action>
  <iact:action type="add" startTime="14217">
    <iact:property name="dataType"/>
    <iact:actionData xml:id="d1">
      <inkml:trace xmlns:inkml="http://www.w3.org/2003/InkML" xml:id="stk1" contextRef="#ctx0" brushRef="#br0">18598 8183 98 0,'0'0'352'2,"0"0"-258"5,0 0 58 1,0 0-49-4,0 0-54 4,0 0 2 0,-4-6 2 1,4 1-14-3,24-7 1 2,20-3-9 3,9-9-11-4,11-1-3 1,9 3-5-3,-1 7-1 5,-8 7 3-4,-5 8-2 0,-9 0 6 4,-10 0 0-2,-7 25-7 2,-2 1 4 7,-4 0-1-14,2-1-3-1,-1-1-8 6,5-1-1-2,-2-6 1 15,5-4-2-13,5-4 0-7,11-4 1-1,0-2-1 8,7-3 0-2,-2 0-1 2,-1 0-1 7,1-25 1-12,1 0 0 3,-2-6-1 0,-2 6 0 5,-7 8 0-8,-10 4 2 6,-3 6-1 9,-5 5 1-14,-3-2 1-4,-5 4-1 9,3 0 1-3,-1 0 2 5,6 0-1-8,-2 0-1 9,1 10 0-8,1-3-1 11,-2 2-1-13,4-9 0 14,4 0 0-13,1 0 0-3,13 0 0 8,-3 0-1 2,8 0 1-4,-3 5 0 2,1 2 1-1,-7-2 0 0,3 7-1 3,0-5 0-7,-3 5 0 8,8-4 2-3,4-8-2 7,2 0-3-9,-1 0-2-5,3 0-3 7,-7-10-8-4,-5-11-11 5,2-4-32 0,-43 16-82-4,11-2-181 2</inkml:trace>
    </iact:actionData>
  </iact:action>
  <iact:action type="add" startTime="43119">
    <iact:property name="dataType"/>
    <iact:actionData xml:id="d2">
      <inkml:trace xmlns:inkml="http://www.w3.org/2003/InkML" xml:id="stk2" contextRef="#ctx0" brushRef="#br0">4452 13273 652 0,'0'0'127'3,"0"0"-10"2,0 0-12 2,0 0-69-3,0 0-5 4,-36 200 3 0,-16-108 3 0,-2 13-2-1,-1-3-4 2,10-4 3-3,6-10-5 3,11-18-2-4,11-21-2 3,5-24 0 1,11-20-4-1,1-5 1-3,13-27-14 3,45-50 0 1,29-35-3-2,20-28-2 5,15-15 9-10,-2 4 11 7,-11 23 0 0,-37 37-3-4,-33 44-1 3,-23 32-6 0,-14 15 15 0,-2 8 4-2,-9 59 15 3,-40 45-20-1,-22 40-22 1,-10 17-2-3,-2-1-3 3,6-7-1-2,10-24 1 5,11-25 0-11,15-36-1 6,12-31-1 0,18-30-1 2,11-15-1-4,0 0-13 4,40-48-6-1,31-30 12 1,25-31 3-4,1-6 6 3,0 6 2 1,-21 22 1-1,-20 28-1-3,-20 25 0 4,-20 28-1-3,-16 6 1 3,0 40 0-3,-52 47 0 2,-9 31 4 0,-7 10-3 1,0-12-1-3,13-11-2 2,9-26 2 0,12-29-2-1,13-22 1 2,16-19-1-4,5-9-14 2,20-34-12 2,49-40 20-3,28-32 8 2,11-17 1 0,0 4 1 1,-11 21-2-4,-33 36 0 4,-31 34 0-2,-17 28 7 2,-16 8 16-4,0 71 2 3,-29 42-21 1,-23 22-4-2,-9 7 3 0,4-10-2 1,5-16 1 1,20-15 0-3,10-30-2 2,12-35 3-2,10-31-3 2,5-13-12 0,60-52 1-2,22-40-5 3,22-35-6-1,-1-24 11-1,1-15 5 0,-9 3 3 2,-20 28 2-3,-27 43 0 4,-32 43 1-7,-11 32 5 6,-10 17 0-1,-7 23 4-1,-37 48 0 1,-12 32 5-1,-8 12-6 1,0-3-1 1,10-11-2-2,11-13-1-1,11-23-1 2,15-24-2 0,14-18 0-2,3-23-2 2,0 0-8 1,49-36-4-1,18-26 10-3,7-17-3 3,-5-2-3 1,-15 10 8 0,-22 18 1-5,-13 25 0 4,-14 19 0 1,-5 9 5-2,0 0 1-1,0 35 4 2,-5 24-1 0,-14 10-5 1,4 1-4-2,-5-2 0 0,-2-6-1 0,6-3-2 1,0-5-15-1,6-12-19 0,4-15-42 1,6-7-48 0,0-17-35-2,0-3-81 4,0-3-401-4</inkml:trace>
    </iact:actionData>
  </iact:action>
  <iact:action type="add" startTime="46984">
    <iact:property name="dataType"/>
    <iact:actionData xml:id="d3">
      <inkml:trace xmlns:inkml="http://www.w3.org/2003/InkML" xml:id="stk3" contextRef="#ctx0" brushRef="#br0">9706 13222 199 0,'0'0'125'5,"0"0"-16"1,0 0 5 1,0 0-6-1,0 0 4 2,0 0 13 0,0 0-25 1,0 0-10-4,24-62 6 4,-24 62-18-2,0 0 2 1,0 45-20-1,-31 28-31 0,-12 23-13 1,-4 5-4 0,-3-9-6-1,6-13-3 4,14-20 0-6,7-19-3 3,7-18 1-2,11-13-1 2,5-9 1 1,0 0-1-2,19-46-4-1,38-29 4 3,22-26 4-1,10-15-2-1,-1-2-1-1,2 9 0 2,-19 21 14 1,-22 30 2-1,-21 24 0-3,-17 25 0 4,-11 9 14-2,0 4 3 1,0 46-12-2,-15 23-8 2,-22 23-10 0,1-4-3-1,-2-1 0 1,5-12-1 0,4-19 0 1,12-18 3-3,6-18-2 1,11-17-1 2,0-7 0-3,0 0-7 2,28-4-2-2,20-31 9 4,4-12-4-2,2 0 4 0,-5 0-1-1,-8 12 0 0,-11 6 1-1,-14 15-2-1,-6 8 5 6,-8 6-2-5,-2 0 0 2,0 22-1-2,-12 35 0 5,-18 14 5-6,-5 4-5 4,-2-4 1-4,8-13 0 4,6-7 0-1,7-20-1-1,9-14 2 1,7-11-2-3,0-6-6 4,0 0-8-1,20-9 7 3,24-25 6-7,8-11-2 6,9-19 0-3,6-10 2 2,-9 7 0-5,-12 15 1 3,-21 22 0 2,-17 30 0-2,-8 0 7 0,-8 66-5 0,-40 37 0 2,-16 30 2-2,-8 7-2-1,3-6-2 2,9-21 0 1,6-17 0-1,15-32-1-4,16-27 0 6,10-20 0-2,13-17 1 0,0-19-9-3,36-48-6 5,33-36 14-3,15-19 1 0,16-20 0 0,5-6-1 0,-1 4-1 1,-14 21 2 0,-28 32 0 0,-24 38-2-1,-23 29 2 2,-11 17 5-2,-4 7-3-2,0 0 4 3,-16 39-1 1,-25 23 10-1,-14 17-8-2,-1 9-4 4,8-4 1-6,4-2-2 5,7-13-1-2,14-15 0 4,7-17 1-8,14-17-1 6,2-13-1-4,0-4-4 4,0-3 1-1,28 0 1-2,5 0 0 3,3 0-1-1,-4 0 0 0,0-27 2-2,6-22-2 2,5-18 2 0,5-23-2 0,0-5 2-3,-8 7 0 3,-15 26 1 1,-9 32-1-2,-16 30 1-1,0 0 2 4,-16 64-1-2,-35 32 5-1,-15 22-2-1,2-3-4 1,0-9 1 1,11-13 0 0,9-22-1 0,12-21 0-1,18-21-1-1,8-18 1 5,6-11 0-7,0 0-6 4,13-6-4 0,36-31 8 1,21-16 1-2,8-20-1 0,12-20 2 1,11-18-1-1,11-20-2 2,-15 5 3-4,-24 25 0 3,-24 39-1 1,-30 38 0-3,-19 24 2 1,0 13 4 1,-52 60 3 0,-25 34-2 0,-20 28-2-1,-6 8 1 0,1 0-4 2,11-15 1-2,8-17-2-1,21-24 0 2,21-25 1 0,17-26 0 1,18-21-1 8,6-15 0-16,3 0-8 3,53-39 0 5,24-35 8-6,17-18-2 6,12-14 0-1,-2 3 0 0,-21 19 2 14,-25 34-1-21,-34 26 1-1,-15 23 3 7,-12 1-1 0,0 13 7 0,-24 44-6 22,-22 17 2-27,-10 7 0-2,0-7-4 1,4-5-1 6,16-10 0 1,9-12 2-2,11-15-1 2,8-16-1-1,7-11 0 2,1-5-1 13,0 0-1-21,32-18-5-1,29-39 1 7,4-17-8-2,-1 5-3 5,-21 15 5 12,-15 24 3-21,-23 18 2-1,-5 12-8 6,0 0-46 3,0 0-71-4,-15 19-85 4,-12 4-278-2</inkml:trace>
    </iact:actionData>
  </iact:action>
  <iact:action type="add" startTime="56395">
    <iact:property name="dataType"/>
    <iact:actionData xml:id="d4">
      <inkml:trace xmlns:inkml="http://www.w3.org/2003/InkML" xml:id="stk4" contextRef="#ctx0" brushRef="#br1">12706 15365 407 0,'0'0'130'5,"0"0"-33"-1,0 0 49 2,0 0-73 3,0 0-5 0,0 0-8-3,0 0 0 0,0 0 7 4,0 0-12-3,0 0-10-1,0 0-9 2,0 0-6 0,-5 0-1 0,-22 0 8-2,-7 0 6 2,-8 0-18 2,2-2-3-3,-5 2-4-1,-3-3-7 2,-1 3-2 1,-4 0-2 5,7 0-2-13,4 0-1 4,-1 0-1 6,3 0-1-7,4 0-1 3,3 0-1 1,5 0 1 3,1 0-2-6,2 0 0 2,0 0 1 2,-1 0 0 0,6 0 0-3,-2 0 0-1,-1 5 0 6,1 3 0-3,8-3 0-3,1-3 0 3,3 0-1 1,0 2 2-1,-2 2-1-4,0-1 0 3,-1 7 0 3,-3-4 1-1,5 0-1-3,-2 1 0 0,0-1 0 3,3-8-1-1,7 2 1-2,-2 4 0 1,0 3 1 3,-3 6-1-1,-2 4 1-5,-3 11-1 2,0 5 0 5,-1 6 0-4,-2 4 0 1,-2 2 0 1,2-9 0-1,0-5 1-3,5-4-1 2,-2-3 0 1,0-2-1 0,2 8 1-2,-2 1 0 2,6 6 1 0,-6 1-1 0,3-1 0-1,0 1 0 0,7-4 0 2,-1-1 0-1,1-3 1-3,-6 0-1 3,8-2 0-1,-2 2 0 2,0-5 0-4,3-2 0 4,0-2 2-1,0-1-2-2,0 3 0 1,0-1 0 3,0-5 0-4,0 3 0 2,0-2 1-1,11 0 0 2,8-7 1-2,7 4-2-2,2-5 1 5,11-4 1-3,4-2-1 2,7 2 1-5,-2-3-1 4,5 0 0 2,4 3 1-4,-2-4-1 0,4 5 3 1,8 0-3 3,-8-1-1-6,5-2 3 7,-4-3-3-5,-5-3-1 4,3 0-2-5,-3 0 1 2,-5 0 2 1,-6 0 1 0,-5 0-1-2,-4 0 1 2,3 0-3 3,-2-9 4-7,0 1-4 3,5-10 1 1,-5 1 1 4,0-2 0-9,-4-1-1 5,-3 0 2 0,-3 2-2 2,-1-8 2-5,-5-4 0 1,3-5-1 6,3-4-2-6,-8-6 2 0,-1-3 0-1,-1-3 0 6,-3 1 0-3,0-1 0-5,-3-3 1 6,-5 7 0 2,3 2-1-4,-3 4 0-1,-5 4-1 0,0-3 1 4,0 6 1-4,0 1-1 3,0-1 0-4,0 4 0 6,0 1-1-6,-13 4 1 4,-2-3 0-2,1 5 1 3,-5 1-2-6,-4-1 2 4,-4 3-2 1,-3-5 2-2,-3-3-1-1,-5 0 1 2,5 3 0 0,-4 8 0 1,4 0 0-4,-3 3 0 3,7 3 0 1,-3-1 2-5,2 5-1 6,-4-1 0-2,1 7-1-1,-2 1 1 0,-4 0 1 0,1 0 2 2,-2 0 1-2,1 5 0 0,-2 12-3-1,5-4-2 6,-3 5 1-7,1-1 2 0,5-4-4 4,-1 1 2 1,5-1-2-3,2-3 0-2,2-1 0 4,6-1 0-2,-1 1 0-1,2-1-1 2,-2 2 2 0,-3 5-1 1,0 2 1-4,3 0-1 3,-4-2 0 3,4 2 0-6,-3-4 1 1,-3-2-1 1,5 3-1 5,-3 3 1-5,1 3 0-4,-3-6 0 7,2 6 0-1,1 2 0-3,-2 3 1 1,5 3-1 1,-3 3 0 1,6-2 0-3,-7-4 0-1,6 0 1 4,3-8-1 1,-1 0 0-6,5 5 0 3,-4-9 0 4,2 8 1-3,6 2-1-2,-6-3 0 0,4-2 1 5,-4 2-1-3,3 4 0-2,1 0 0-1,2-3 1 6,3 5-2-4,-5 9 2-1,4-2-1 1,0 4 0 2,0 4 0 0,5-7 1-5,0 1-2 3,0-4 2 4,0-3-1-6,0-3 1 3,0 0-1 1,15 0 0-1,2 4 0-2,2-4 1 2,6-3-1-1,4 1 3 2,1-6-3-5,3-3-1 5,7-2 1 0,-3-4 1-2,0 2-1-1,3-4 1 3,4 0-1-1,-1-4 0 0,1 4 1-2,-4 1 0 0,4-7-1 3,1 2 0-1,2 1 0-2,1-3 0 2,4 0 1 1,-10 0-1-4,5 0-1 3,2 0-1 0,-8 0 1 1,2 0 1-2,-5 0 0 0,-5 0 0 2,1 0 0-3,-5 0 0 1,-5 0 0 0,4 0-1 3,1 0 1-4,1 0 0 0,4-3 0 3,-4-14-1 1,2 0-1-7,-3-13 2 5,3-7 0 33,1-8 0-40,-10-6 0-1,2-3 0 0,-2 4 1 0,-3-1-1 23,1 6 0-22,-2 1-1-1,-6 7 2 9,-2-2-2-7,-2 8 2 4,-2 2-2 1,3 2 0 5,-4-5 0-6,-2 2 2 0,1-1-1 2,-2-7 1 1,0 8-1-4,-3-1 0 10,0 3 0-14,0 3 0 6,0-3-2-2,-11 0 2 2,-9-1-1 2,-3 2 1 1,0-4 0-5,-6 2 0 3,1-1 0 3,1 4 0-4,-7 5 0 4,2 4 0-11,1 2-1 15,-7 4 1-11,-1 0 0 1,7-1 0 2,7 4-3 2,8 1 0-1,1 7-23-2,1-1-73 0,12 1-102 4,-2 0-173-4</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7T23:30:08.918"/>
    </inkml:context>
    <inkml:brush xml:id="br0">
      <inkml:brushProperty name="width" value="0.05292" units="cm"/>
      <inkml:brushProperty name="height" value="0.05292" units="cm"/>
      <inkml:brushProperty name="color" value="#C00000"/>
    </inkml:brush>
  </inkml:definitions>
  <iact:action type="add" startTime="24491">
    <iact:property name="dataType"/>
    <iact:actionData xml:id="d0">
      <inkml:trace xmlns:inkml="http://www.w3.org/2003/InkML" xml:id="stk0" contextRef="#ctx0" brushRef="#br0">22732 13537 577 0,'0'0'215'5,"0"0"-106"0,0 0-27 0,0 0-5 3,0 0-20 2,0 0 6-4,0-2 8 1,0 2 23 2,0 0-28-1,7 0-1-1,6 22-14 1,3 9-5-1,3-1 6 1,-2 7-2-1,4 2-7 1,-1 4-1 0,3 1-7-2,-2-2-8 3,2 3-5-2,-3 4-5 17,5-5-4-23,1 10 1-1,0-2 0 8,1 8-4 6,2 2-1-11,2-1 3 4,2 3-2-3,-1 1-3 3,0-4-1 7,-2 0 2-12,1 0-3 7,2 0 0 5,-2 7 5-12,-2-1-4 6,1 7 1-4,-5-3-1 4,4-1 0 1,-5-3-2-1,-2-2 2-1,3-3-3 1,1-4 1-4,1-2-1 7,1 6-1 2,1-2 1-11,1 1-1 6,-1 1 0-3,2 0-1 3,-1 0 0-1,1 0 2-1,2 0 1 6,0-6-4-9,-5 2 0 7,4-1 0-2,-5-3 0 0,-4-9 0 4,-2-6 0-9,-8-9 0 5,-3-8 0-4,-3-5 0 11,-4-4 0-13,0-5 0 6,-2-2 0 0,-1-3 0-3,0-3 0 2,0 0 0 4,0 0 0-7,0 0 0 3,0 0 0 2,0 0 0-3,0 0 0 3,0 0 0-4,0 0 0 6,0 0 0-4,0 0 0-1,0 0 0 3,0 0 0 0,0 0 0-4,0 0 0 3,0 0 0 0,0 0 0-3,-13 0 0 8,-14 0 0-9,-4-9 0 1,-6-12 0 5,-2-1 0 0,-11-3 0-4,2-6 0 1,-8-7-3-1,-1 1 1 5,5-3-3-6,3 4-1 4,10 4 0 5,7 10 2-12,13 9 1 5,6 1 3-1,12 9 0 3,1-1 0-6,0 4 0 6,0 0 2 2,0 0-1-6,0 0 1 1,0 0-2 3,0 0 3-4,0 0-2 4,0 0 3-1,0 0-1 1,0 0 5-5,0 10-3 8,24 21-5-6,10 5 0 2,9 0 0-3,5 13 0 5,8-11 0-1,1 8 0-4,-5-3 0 4,-4-7 0 4,-12-8 0-10,-8-6 0 5,-5-7 0-3,-13-7 0 4,-4-6 0-4,-6 5 0 4,0-7 0-6,0 0 0 7,0 0 0 5,0 0 0-14,0 0 0 6,0 0 0 2,1 0 0-5,-1 0 0 4,0 0 0 0,12 0 0 4,-1-32 0 1,5-18 0-11,5-7 0 6,-4-7 0-4,3-5 0 9,-1-2 0-9,2 0 0 9,-6-8 0-11,-3 19 0 11,-3 8 0-8,-9 18 0-4,4 12 0 9,-4 11 0 1,0 1 0-7,0 8 0 0,0 2 0 7,0 0 0-5,0 0-114 3,0 8-127-2,0 12-144 2</inkml:trace>
    </iact:actionData>
  </iact:action>
  <iact:action type="add" startTime="26434">
    <iact:property name="dataType"/>
    <iact:actionData xml:id="d1">
      <inkml:trace xmlns:inkml="http://www.w3.org/2003/InkML" xml:id="stk1" contextRef="#ctx0" brushRef="#br0">28391 13626 398 0,'0'0'431'1,"0"0"-338"6,0 0-16 0,0 0-12 3,0 0-1-5,0 0-4 2,0 0 10 4,16-42 14-4,-16 42-21-2,0 0-14 5,-23 15-4-4,-14 19 10 2,1 13 7 0,-4 14-5 2,-8 14-8-7,3 6-3 5,1 8-12 2,2 7-4 5,-1 5-4-15,-1-2-6 9,1-2-3-1,2-4-4-2,2-11 4 8,6-6-6-12,-5-6 0 7,3 3-4 12,3 1-1-19,1-2-1-2,6 1 0 12,2-3 3-10,-2-4-2 7,0-8 3-4,5-2-2 5,0-4 0-5,0-5 2 5,-4 0-4-5,4 2 0 4,-5-2 3-5,2-3-7 6,3 0 4-5,1-6-3 5,-1-1 3 5,5 0-5-10,-4 0 0-5,4 4 0 10,-7 4 0-5,-4 4 0 6,5-7 0-6,-3-3 0 5,5-4 0-5,-1 0 0 3,2-6 0 6,2 1 0-12,0-2 0 6,2 4 0-1,-2-2 0 0,-2 1 0 0,3-1 0 2,3 2 0-4,0-1 0 5,-1-3 0-5,-1 2 0 3,-4 1 0-2,7 7 0 5,-7-6 0-4,4 2 0 1,1-6 0-2,1-2 0 1,4-4 0 4,0-14 0-6,3-3 0 4,5 3 0-1,0-8 0-4,0 0 0 6,0 0 0-4,0 0 0 2,0-8 0-2,0-24 0 4,0-25 0-5,0-9 0 4,0-3 0-1,10 5 0 2,-7 7 0-6,1 7-3 1,0 1-3 6,-1 5 3-6,3-1-1 5,1 1 3-3,-1 1-1-2,4 2 0 3,-5 4 1 9,3 5 1-15,-3 4 0 8,2 0 0-7,-4 8 1 11,3 4-1-12,1 1 0 11,-1 8 1-8,1-5-1-4,-7 7 1 8,6 2 0 1,-5-1-1-6,-1 4 0 5,0 0 2-2,0 0 0 2,0 0 1-2,0 0 3 2,0 0-1-4,0 0-5 1,0 0 0 2,0 16 0 2,0 25 0 3,0 18 0-11,0 12 0 11,0 2 0-11,0 0 0 6,0 0 0 1,-1-6 0-5,-11-5 0 4,11-11 0 2,-2-12 0-3,0-3 0 3,-2-16 0-6,3-6 0 4,2-5 0-2,0-9 0 1,0 2 0 0,0-2 0-1,0 0 0 1,0 0 0 2,0 0 0-4,0 0 0 4,13 0 0-2,24-17 0 2,10-21 0 2,9-14 0-8,5-6 0 9,9-7 0-3,-7 3 0-4,-6 5 0 8,-14 13 0-10,-14 17 0 6,-1 6 0-4,-14 7 0 3,-3 6 0-3,-9 2 0 7,3 0 0-6,-5 6 0-2,0-2 0 4,0 2 0 1,0 0 0-3,0 0 0 2,0 0 0 0,0 0 0-2,0 0 0 1,-15 0 0 4,-21 0-75-3,-4 19-147-1,19-11-94-1,8 9-150 3</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7T23:32:03.602"/>
    </inkml:context>
    <inkml:brush xml:id="br0">
      <inkml:brushProperty name="width" value="0.05292" units="cm"/>
      <inkml:brushProperty name="height" value="0.05292" units="cm"/>
      <inkml:brushProperty name="color" value="#C00000"/>
    </inkml:brush>
  </inkml:definitions>
  <iact:action type="add" startTime="18321">
    <iact:property name="dataType"/>
    <iact:actionData xml:id="d0">
      <inkml:trace xmlns:inkml="http://www.w3.org/2003/InkML" xml:id="stk0" contextRef="#ctx0" brushRef="#br0">25757 14810 646 0,'0'0'150'4,"0"0"-22"-2,0 0-37 8,0 0-57-4,0 0 4 2,0 163 19 0,0-113 2 1,-1 1-4-4,-8 3 6 3,5-2-9 0,1 14-12-2,0 4-5 2,-2 11-4 0,1 6 2 0,4 9-9-2,-1-3-4 5,-5 2 5-3,2-2-4-5,-2 0-8 7,3-10 4 0,-2-7-6-7,3-7-3 5,0-7 2 2,2-8 0-3,0 3 2 2,0-14 1-2,0-10 2 4,0-13-2-10,0-8-3 8,-3-7-3-1,3-5-2-3,0 0-2 3,0 0-2 0,0 0-1 0,0 0 0-1,0-31 0 2,0-25 0-1,0-27 4-2,12-16-2 1,-3-26-1 1,-2-12 2 0,-3-15-3-1,-4 4 1 2,0 2-1-3,0 7 2 3,0 12-2-1,0 10 0 0,0-1 0-4,0 8 0 5,0 11 0-1,0 12 1-2,0 23-1 2,0 20 0 0,0 16 0 0,0 12 1-2,0 11 0 2,0 2 1 0,0 3 3-2,0 0 5 2,0 3 13 0,0 53 8 0,0 40-4-2,0 30-12 4,0 27 1-4,0 15-2 4,0 7-3-7,0 1 4 8,0-2 2-5,0 1-5 3,0-7 0-2,0 1-4-1,-4-6 0 2,-3-17 0 1,-2-17-5-2,2-22 0-1,-4-23-2 3,7-11 2-2,1-28 0-1,3-16-3 2,0-16 2 1,0-13 0-2,0 0-2-1,0 0 0 4,0 0 0-4,0-13-2 2,0-48-2-2,0-28 3 6,0-37 1-6,0-29 0 3,0-13 0-1,0-12 0-3,0-5 1 1,0 4-1 2,0 1 0 1,0 15 0-3,-7 13-1 3,-2 6 1-2,-2 6-1 1,-1 3-2-1,8 11 3 5,1 29 0-11,3 26-1 9,0 32 1-4,0 17 0 1,0 10 1-1,0 10-1 2,0 2 0 3,0 0 3-6,0 0-1 2,0 39-1 1,0 42 3-1,0 40-4 1,3 27 2 0,8 25 1 0,-2 18-1-2,4 15 2 3,-3 6 2-2,3 8-3-1,-8-9 0 2,2-15 1 2,-4-21 2-5,-3-32-6 1,0-32 0 5,0-26 0-6,0-29 0 6,0-19 0-8,0-20 0 9,0-11 0-7,0-4 0 3,0-2 0 0,0 0 0 0,0 0 0-2,0 0 0 2,0 0 0 1,0 0 0-4,0 0 0 3,0 0 0 0,0 4 0-2,0-4 0 2,0 0 0 2,0 3 0-3,0 2 0-2,0 0 0 5,0 3 0-4,0 10 0 4,0-9 0-5,0 8 0 4,0-8 0-1,0 6 0-3,0 0 0 6,0 2 0-4,0-7 0 1,0 5 0-2,0-2 0 1,0-1 0 1,0 0 0-2,0-2 0 3,0 4 0-3,0-6 0 3,0 5 0-2,0-9 0 1,0-4 0-2,0 0 0 5,0 0 0-6,0 0 0 2,0 0 0 0,0-4 0 1,-21-41 0-1,-9-17 0 2,-11-34-3 0,-5-17 2-3,-8-6 1 1,5 3 0 3,-2 8-1-4,15 14 0 2,4 28-5 0,15 25 5-3,8 22-2 1,6 14-1 3,3 5 4-2,0 0 0 1,0 0 1-2,0 0 1 4,0 0 1-4,0 0-3 0,0 0 2 4,0 0 3-1,0 5-2-4,16 29 1 3,16 15-4 1,3 13 0-3,5 5 0 1,7 6 0 1,1 5 0 1,-5-2 0-5,-2 6 0 7,-8-1 0-4,-7-7 0-2,-8-10 0 3,-5-19 0 1,-6-16 0-4,-4-16 0 3,-3-6 0 2,0-7 0-4,3 0 0 2,-2 0 0 0,11 0 0-2,5-24 0 2,6-21 0-1,8-30 0 3,2-8 0-6,6-9 0 5,-1 3 0 0,-8 4 0-1,1 16 0-3,-4 9 0 3,-3 13 0 0,-6 10 0-2,-3 11 0 1,-1 7 0 2,-2 0 0-3,-2 7 0 2,-3 0 0 1,-1 6 0-2,-6 4 0-2,3 2 0 6,-3 0 0-2,0 0 0-4,0 0 0 3,0 0 0 0,-3 25 0-2,-27 27 0 2,-9 12 0 2,-9 14 0-4,1 4 0-1,-3 5 0 5,0-3 0-3,3-3 0-1,3-7 0 3,5-13 0-2,8-16 0-1,14-21 0 2,4-11 0 1,9-8 0-1,4-5 0 0,0 0 0-1,-5 0 0 0,-3-30 0 0,-11-31 0 1,-6-27 0 0,-14-11 0-3,3-8 0 4,-9 1 0-1,1 0 0-1,8 9 0 0,0 11 0 4,7 12 0-7,1 22 0 5,14 20 0-1,8 13 0-2,2 13 0 0,4 3 0 2,0 3 0 2,0 0 0-4,0 0 0 3,0 0 0-2,0 0 0 2,17 28 0-4,19 11 0 4,5 6 0 92,5 9 0-100,6 3 0-1,-2 5 0 0,-7 7 0 0,1-1 0 0,-12 2 0 0,-5 6 0 1,-1-9 0-1,-8-5 0 0,-5-10 0 0,-3-16 0 0,-7-17 0 0,-3-5 0 5,3-14 0-2,-2 0 0 5,-1 0 0 1,7 0 0 0,2 0 0-3,8-25 0 1,7-15 0 1,3-14 0-2,5-10 0 3,4-9 0-2,1-11 0 2,-1-6 0-2,3 2 0 0,-6 7 0-2,3 16 0 1,-8 16 0 2,-8 17 0 1,-7 12 0-3,-10 15 0 2,2 0 0 2,-5 5 0 57,0 0 0-66,0 0 0-1,-5 0-101 0,-3 0-149 0,0 0-183 0</inkml:trace>
    </iact:actionData>
  </iact:action>
  <iact:action type="add" startTime="21710">
    <iact:property name="dataType"/>
    <iact:actionData xml:id="d1">
      <inkml:trace xmlns:inkml="http://www.w3.org/2003/InkML" xml:id="stk1" contextRef="#ctx0" brushRef="#br0">25811 9695 434 0,'0'0'127'4,"0"0"-7"-1,0 0-37 6,0 0-36 1,0 0 0-5,0 0 16 1,0 168-8 2,0-119-6 0,0 10-4-2,0 2-10 2,0 10-2 2,0 4-7-4,0-2 0 0,0 4-1 2,-3-4-6 3,-1-9 2-6,4-8-4 1,-3-8 1 4,0-12-3-1,1-6-3-2,2-11-2 2,-4-6-2-2,4-8-2-2,0-2 1 2,0-3-1 2,0 0-2-3,0 0-1 2,0 0-2 0,0 0 0-2,0-5 3 1,0-20 0 4,0-15 1-6,0-13-5 2,0-14 1 3,0-7 0 1,0-9 0-7,0-2-1 3,0 6 1 1,0 7-1-2,0 6 0 2,0 11 1 1,0 1-1-1,0 9 0-3,0 6 0 4,6 5 1-2,0 6-1 2,-2 7 1-4,2 8-1 3,-6 6 0 0,3 2 1-2,1 3 2 4,-4 2 3-4,0 0-2 3,0 0 5-4,0 0 8 3,0 9 3 0,0 30 5-1,0 18-7 1,0 15-5-1,0 12 0 1,0 14 1-2,0 4-2 6,0-1 2-8,0-5 3 5,0-12-4-4,0-19-1 5,-7-12-3-3,-3-16-4 1,7-15-1-1,3-5-2 1,-3-11-2-2,3-4 1 2,0 1 0 1,0-3-1-4,0 0 0 3,0-15 0 1,0-29 2-4,0-20-1 4,0-15-1 1,0-15 0-5,0-5 0 1,0 0-2 3,0 3 1-2,-10 12-1 2,5 5 0-2,2 10 2 1,3 12-3-2,0 9 3 3,0 14 0-2,0 10 1 1,0 7 0-1,0 10-1 0,0 5 0 2,0 2 2-4,0 0-1 2,0 19 0 2,0 28 4-1,0 19-1-1,0 12 3 0,0 15-1 2,0 10 4-5,0 16 2 7,3-1 5-3,-3-6 1-1,0-9-4-2,0-20-2 3,0-13-2 0,0-13-3-1,0-13-1 1,0-10-2 0,0-9-1-1,0-10 0 1,0-4-2-1,0-5 3 1,0-4 0-2,0 1 1 3,0-3-1-1,0 0-2-2,0 0 1 2,0 0-2 2,0 0 1-6,0 0-2 3,0 0 1 4,0 0-1-6,0 0 0 2,0 0 0 1,0 0 0 0,0 0 0 0,0 0 0 0,0 0 0 0,0 0 0-1,0 0 0 0,0 0-2 1,0 0 1 0,-3 0-2-2,-10 0 1 2,-3-5 2 0,-3-15-1-2,-2-4 0 2,-2-3 0 1,2-7 0-2,1 1-1 1,3-4 1-2,2 0-1 4,3 1 1-7,5 3 0 6,3 1 0 1,4 7 1-5,-4 8-2 4,4 6 2-1,0 6 0-2,0 5 1 2,0 0 0-2,0 0 0 4,0 0 1-4,0 0 1 2,0 0 0 0,4 13 1 0,19 19-2-2,2 1 3 2,-2 6-2 1,2 3 1-3,-2 1 2 2,3 0 0 0,-7-8-2-3,-5-6 1 4,-1-7-3-2,-4-9 1 1,-3-6-1-1,-3-4 1 0,4-3 0 1,-7 0 2 0,6 0-2 1,1 0 2-2,6 0-1-2,1 0-1 4,7-12-3 0,6-20 0-2,2-6 0-1,3-6 0 3,6-3 1-2,-5 0 0-1,1 0-1 2,-7 1 0 3,-7 13 1-6,-7 10-1 1,-5 12 1 2,-5 8 0 1,-3 1 0-4,0 2 0 3,0 0 1 1,0 0 1-2,0 0 3-1,-11 5-3 5,-19 21 0-6,-3 7 3 3,-5 4-1 1,-3 2-1-1,1 3-2-4,-2-5 1 6,8 0-1-3,-2-4 1-1,9-8-2 3,6 1 1 1,-2-9-2-6,6-4 0 3,4-5 0 1,0-4 1 1,7-1-2-4,-3-3 1 3,0 0-2 1,2 0 0-3,-3-7-1 5,-3-20 1-5,-3-10 2 0,-1-5-1 2,-4-1 0 1,7 4-1-1,-2 7-1-3,10 8 0 4,3 13 1-2,-1 6 1 2,4 5 1-4,0 0 0 2,0 0 1 2,0 0 1-3,0 0 0 2,0 0-1 0,0 0 2-1,0 0 1 0,7 22-1 2,15 6-3-2,1-1 2-1,-1 7 0 3,1-4 1-2,0 2 1 1,-3-7 2-2,1-1-2 3,-5-6 2-3,-5-3 0 3,-5-6 0-1,4-1 1 0,-7-8 0-2,4 4-1 2,-4-4 0 0,0 0-1-2,2 0 2 1,8 0-3 1,7-7-2 0,3-22-2-2,6-4 0 3,-1-8 1-1,4-1 0-3,-8-1-1 4,-1 6 0 0,-11 15 0-2,-3 8 1 0,-5 9-1 0,-4 5 0 0,0 0 0 2,0 0 0-3,0 0-3 5,0 0-27-6,-10 17-56 3,-8 10-59 1,3 10-83-2,7-27-65 0,8 5-506-1</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1-02-18T02:30:49.402"/>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6586">
    <iact:property name="dataType"/>
    <iact:actionData xml:id="d0">
      <inkml:trace xmlns:inkml="http://www.w3.org/2003/InkML" xml:id="stk0" contextRef="#ctx0" brushRef="#br0">3998 9213 0,'0'0'51,"70"0"-47,34 0 42,1 0-41,68 0 2,-68 0 3,-1 0 2,0 0-9,-34 0 4,-1 0 2,36 0-2,-36 0 1,-34 0 1,35 0-2,-36 0 1,36 0 1,-1 0-2,36 0 1,-1 0 1,-34 0-1,69 0 4,0 0-4,209 0-5,-70 0 6,35 0-2,-35 0 5,0 0-7,-35 0 7,-69 0-8,-70 0 8,-34 0-9,-35 0 5,0 0 0,34 0 6,-34 0-4,0 0-1,34 0 8,-34 0-10,69 0 1,-34 0-1,-1 0 2,36 0-1,-1 0 4,0 0-6,70 0 1,-35 0 0,0 0 0,-34 0 4,-1 0-4,-35 0 0,36 0 1,-36 0 1,-34 0-3,0 0 2,0 0 1,-1 0-2</inkml:trace>
    </iact:actionData>
  </iact:action>
  <iact:action type="add" startTime="8388">
    <iact:property name="dataType"/>
    <iact:actionData xml:id="d1">
      <inkml:trace xmlns:inkml="http://www.w3.org/2003/InkML" xml:id="stk1" contextRef="#ctx0" brushRef="#br0">4033 11055 0,'35'0'8,"0"0"30,34 0 26,36 0-57,34 0 3,-105 0-2,71 0-1,-36 0 1,-34 0-1,35 0 1,-36 0 0,36 0 1,-1 0-2,36 0 3,-1 0-3,0 0 2,35 0-4,-34 0 4,-1 0-2,35 0 0,0 35 3,105-1-3,-1-34 1,-104 35 0,-35-35 2,-34 0-3,0 0 1,-1 0-2,-34 0 10,34 0-8,-34 0-1,69 0 5,1 0-9,-1 0 11,-34-35-10,34 35 2,-69 0 4,69 0 1,35-34-7,-69 34 3,-1-35 1,1 35 0,-1 0 1,-34 0 0,69 0 1,35 0-3,-34 0 2,-1 0-3,-34 0 2,-1 0-1,1 0 1,34 0-1,35 0 7,0 0-8,-35 0 2,1 0-2,-1 0 1,0 0 0,35 0 0,-34 0 2,-1 0 1,-34 0-4,-36 0 0,36 0 5,34-35-4,-34 35 1,-1-35 0,1 35 2,34 0-4,1 0 4,-36 0-4,35 0 3,-34 0-3,-35 0 1,-1 0 3,36 0 0,-35 0-4,0 0 1,34 0 0,1 0 3,-1 0-3,35 0 0,36 0 1,-71 0 2,35 0 0,36 0-5,-1 0 5,0 0-3,35 0 1,-1 0-1,-68 0 1,-1 0 1,-34 0 6,34 0-13,0 0 5,-69 0 0,0 0-1,-1 0 3,71 0-2,-36 0 4,70 0-5,-34 0 5,-36 0-5,1 0 1,-35 0 3,-1 0-4,36 0 3,-35 0-2,69 0 3,-34 0-4,34-34 2,0 34 1,0 0-2,-34 0 4,34 0-6,1 0 4,-1 0-1,35 0 0,-35 0-1,-34 0 1,34 0-1,-104-35 1,70 35 2,-36 0-2,1 0-1,35 0 1,-1 0 1,1 0-2,34 0 1,1 0 0,-71 0 1,1 0 1,35 0-3,34 0 0,-35 0 0,1 0 1,0 0 0,-1 0 1,-34 0-1,0 0 4,-1 0-8,1 0 3,0 0 12</inkml:trace>
    </iact:actionData>
  </iact:action>
  <iact:action type="add" startTime="12194">
    <iact:property name="dataType"/>
    <iact:actionData xml:id="d2">
      <inkml:trace xmlns:inkml="http://www.w3.org/2003/InkML" xml:id="stk2" contextRef="#ctx0" brushRef="#br0">17385 12897 0,'35'0'8,"0"0"6,34 0-4,-34 0-5,35 0 4,-1 0-1,-34 0 0,34 0 0,1 0 1,34 0-2,1 0 2,-1 0-1,35 0 1,-35 0-3,1 0 2,34 0 0,-35 0 0,-35 0-1,71 0 0,-36 0 3,35 0-3,35 0 3,-70 0-6,0 0 5,1 0 1,-36 35-3,36-35-1,-1 0 5,0 0-3,1 0 0,-36 0-1,70 0 0,-35 0 2,70 0-1,-35 0 0,-34 0 1,34 35-2,-35-35-1,70 0 6,69 0-4,-104 0-3,174 0 6,-139 0-4,-69 0 3,-1 0-4,-35 0 1,1 0 1,34 0 0,-69 0 0,35 0 0,-36 0 1,71 0-3,34 0 4,-35 0-2,-34 0 0,69 0 0,0 0-1,104-35 1,-139 35-1,70 0 1,-35 0 1,0 0 0,1 0-2,68 0 2,-103 0-4,34 0 7,-105 0-4,71 0 0,34 0-1,-35 0 1,0 0-1,1 0 2,103 0-2,-103 0 3,-1 0-4,35 0 3,-35 0-3,70 0 5,-35 0-7,70 0 9,-105 0-6,105 0 3,-105 0-4,35 0 4,-69 0-2,34 0-1,-69 0 0,0 0 1,69 0-1,-35 0 14,-34 0-18,0 0 10,35 0-4,-36 0-2,71 0 3,-1 0-4,35 0 4,0 0-4,0 0 2,0 0 0,70 0 0,-70 0 0,35 0-1,69 0 2,-138 0 3,-1 0-9,-35 0 7,36 0-4,-1 0 3,0 0-1,1 0-1,-1 0 2,0 0-1,-34 0-1,-1 0 2,1 0-1,-35 0 0,-1 0 0,36 0 4,-35 0-8,34 0 3,-34 0 2,35 0-1,-36 0 111,1 0-108,0 0-7,0 0 28,-1 0-3,1 0-9,0 0 13,0 0-17,0 0 11,-1 0 1</inkml:trace>
    </iact:actionData>
  </iact:action>
  <iact:action type="add" startTime="19307">
    <iact:property name="dataType"/>
    <iact:actionData xml:id="d3">
      <inkml:trace xmlns:inkml="http://www.w3.org/2003/InkML" xml:id="stk3" contextRef="#ctx0" brushRef="#br0">18915 13349 0,'35'0'94,"0"0"-78,-1 0-2,1 0 27,0 0 18,-35 35-26,35-35-9,-35 35-15,0 0-2,0-1 2,0 1-1,0 69 2,0-69-1,0 35 1,0-36-5,0 36 4,0-35-2,0-1 5,0 1 1,0 0-6,0 0-2,0 0 2,0 34 2,0-34-2,0 34 9,0 1-3,0-35-10,0 34 6,0-34 0,0 0-4,0 34 7,0-34-8,0 0 5,0 34-2,0-34 9,0 35-8,0-36 8,34-34 19,-34 35-30,35-35 26,35 0-9,-70 35-12,35-35-2,-1 35 0,1-35-2,35 0 3,-1 0 11,-34 0-15,0 0 14,34 0-15,-34 0 11,-70 0 166,0 0-174,-34 0 6,34 0-2,0 0-2,1 0-2,-1 0 18,0 0 21,35 34 49,-35 105-85,35-104-2,0 0 0,-34 34-2,34 1 6,0-35-8,0 0 6,0-1-3,0 1 2,0 0-1,0 0-2,0 34 2,0 1 10,0-36-4,0 1-6,0 0 7,0 0-6,0-1-2,0 36 2,0-35-2,0-1 7,0 36-11,0-35 4,-35 34 9,35-34 0,-35 0-8,35 34 6,-35-34-12,0 35 4,-34-36 4,34 1-4,-34 0 4,34 34-3,0-69 2,0 35-2,0-35 2,35 35-2,-34-35 2,-1 0 11,0 0-4,0 0 2,-34 0-4,34 0 10</inkml:trace>
    </iact:actionData>
  </iact:action>
  <iact:action type="add" startTime="21676">
    <iact:property name="dataType"/>
    <iact:actionData xml:id="d4">
      <inkml:trace xmlns:inkml="http://www.w3.org/2003/InkML" xml:id="stk4" contextRef="#ctx0" brushRef="#br0">22079 14323 0,'-35'0'49,"1"0"-45,-1 0 5,0 0-1,0 0-1,1 0 4,-36 0 4,35 0-8,0 0 0,1 0 9,-1 0 8,0 0-7,0 0-3,1 0-6,-71 34 2,71-34-4,-71 70 5,1-35-2,34-1-2,1 1 1,34 0 0,-34 35 0,34-36 0,0 1-1,-35 0 3,1 0-1,34-1-2,-34-34 4,34 70-6,0-70 5,35 35-4,-35-1 1,35 1 6,-69 35-5,69-36 0,0 1 4,-35 35-8,35-36 3,0 1 2,-35 35-1,35-35 0,0-1 0,0 1 0,0 0 0,0 34 0,0 1 9,35-1-11,-35-34 4,35 0-4,-1 34 5,1-34-5,0 35 3,0-36 7,0 1-1,-1-35-7,1 35-1,0-35 17,0 35-16,-1-35 9,1 0-8,0 0-1,35 35 1,34-1-3,-69-34 1,34 0 1,-34 35-1,34-35 0,-34 0 2,0 0-1,0 0 9,34 0-10,-34 0 4,35 0-4,-1 0 0,1 0 1,34 0 0,-69 0-1,34 0 1,-34 0 7,35-35-11,-1 1 2,1-1 2,-1 35-1,1-35 2,-1 0-3,-34 35 5,0-35-6,69 35 6,-104-34-4,35 34 2,0 0-2,0-35 1,-1 0 14,1 0-18,-35 1 8,35-1-8,-35 0 22,0 0-16,0 1 8,-35-1-2,0 35-6,35-35 4,-34 35-6,-1-35 7,0 1-6,0 34-3,35-35 4,-35 35 1,1-35-8,-1 35 10,35-35-8,-35 1 13,0 34-1,35-35-6,-34 35 5,-1 0 66,0 0-5,0 0-33,0 0-32,1 0-5,-36 0 8,35 0 1,1 0 0,-1 0 59,0 0-71,0 0 6,1 0-4,-1 0 4,0 0 4</inkml:trace>
    </iact:actionData>
  </iact:action>
  <iact:action type="remove" startTime="26724">
    <iact:property name="style" value="instant"/>
    <iact:actionData xml:id="d5" ref="#d3"/>
  </iact:action>
  <iact:action type="add" startTime="26750">
    <iact:property name="dataType" value="strokeEraser"/>
    <iact:actionData xml:id="d6">
      <inkml:trace xmlns:inkml="http://www.w3.org/2003/InkML" xml:id="stk5" contextRef="#ctx0" brushRef="#br1">26182 20128 0</inkml:trace>
    </iact:actionData>
  </iact:action>
  <iact:action type="add" startTime="27363">
    <iact:property name="dataType" value="strokeEraser"/>
    <iact:actionData xml:id="d7">
      <inkml:trace xmlns:inkml="http://www.w3.org/2003/InkML" xml:id="stk6" contextRef="#ctx0" brushRef="#br1">27191 20441 0,'69'0'110</inkml:trace>
    </iact:actionData>
  </iact:action>
  <iact:action type="remove" startTime="27623">
    <iact:property name="style" value="instant"/>
    <iact:actionData xml:id="d8" ref="#d4"/>
  </iact:action>
  <iact:action type="add" startTime="27632">
    <iact:property name="dataType" value="strokeEraser"/>
    <iact:actionData xml:id="d9">
      <inkml:trace xmlns:inkml="http://www.w3.org/2003/InkML" xml:id="stk7" contextRef="#ctx0" brushRef="#br1">27504 20406 0</inkml:trace>
    </iact:actionData>
  </iact:action>
  <iact:action type="add" startTime="30449">
    <iact:property name="dataType"/>
    <iact:actionData xml:id="d10">
      <inkml:trace xmlns:inkml="http://www.w3.org/2003/InkML" xml:id="stk8" contextRef="#ctx0" brushRef="#br0">18498 13280 0,'35'0'91,"-1"0"-64,1 0-14,0 0 5,0 0-12,-1 0 3,1 0-2,35 0 6,-36 0 1,1 0 7,0 0-4,0 35 3,0-35-4,-1 0-4,1 0 12,0 0-17,0 0 67,-35 34-63,34-34 63,1 70-58,-35-35-6,0 34-2,0 35 0,0 1 0,35 103 2,-35-103-6,0-1 8,0 0-7,0-34 4,0-1 0,0 70-2,0-69 0,0-1 5,0-34-9,0 0 4,0 0 3,0 34-3,0 1 2,0-36-1,0 36-1,0 34 1,0-34 2,0 34-4,0 0 2,0 1 0,0-36 1,0 1-2,0-1 3,0 1-4,0-1 2,0 1 0,0-1 1,0-34-2,0 35 2,0-1-2,0-34 1,0 0-1,0-1 4,0 1-5,0 0 7,0 0-6,0 34-3,0-34 12,0 0-7,0-1 14,-35-34 169,0 0-175,1 0-9,-1 0 0,-35 0 0,1 35-1,34-35 1,-35 35-1,36-35 2,-36 0-1,35 35-1,1-35 1,-36 0 8,35 0 25,1 0-26,-36 0 0,35 0-6,0 0 0,1 0 0,-1 0 13</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6T04:39:31.53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act:action type="add" startTime="9508">
    <iact:property name="dataType"/>
    <iact:actionData xml:id="d0">
      <inkml:trace xmlns:inkml="http://www.w3.org/2003/InkML" xml:id="stk0" contextRef="#ctx0" brushRef="#br0">5071 8197 539 0,'0'0'191'6,"0"0"-65"-4,0 0-20 6,0 0-21 0,0 0-11-2,0 0-20 2,0 0 4 3,55 0 8-4,-30 0-3 2,5 0-18-2,8 0-8 3,10-3-7-7,4-6-1 8,9 1-6-7,2 1-16 7,-3 3 3-7,-11 1 4 2,-1 3-4 6,-5 0-2 9,-5 0 0-14,-3 0-2-6,-10 0-1-1,-5 0-2 15,-4 0-2-10,-6 0 0-2,-3 0-1 5,-7 0 0 0,0 0 0 6,0 0-1-8,0 0 1-6,0 0-1 8,0 0 0 6,0-5-5-13,-22-12 4 11,-33-11 2-8,-6-14 0 21,-11-9 3-20,1-8-2-5,-6-6-1 0,6 1 0 14,2 2 1-11,8 8-1 6,7 13 0-5,8 6 0 3,8 10-1 0,8 8 1 2,5 9 0-2,13 3 0 0,-1 3 0-1,9 2 3 3,1 0-1-1,3 0-1-1,0 0 3 0,0 0 0 4,0 0 1-6,0 4-4 2,17 22 0 0,14 5 0 10,8 2 0-11,2 12-1-5,2 9 1 21,1 4 1-20,-1 10-1-2,0 0-1 16,-3 4 2-12,-8 1 2-4,-3 2-2 10,-6-9 0-5,-9-6 1 12,-7-13-1-12,-1-16-1-5,-6-18-1 15,0-3 2-12,0-10-2 11,0 0-3-7,2 0 3-7,2 0-5 6,0 0-1 3,1 0-1-1,1 0 4 4,4-20 3-10,3-22 0 11,-3-18 0-11,3-15 2 8,1-17-4-6,-5-9 2 4,3-4 0 2,-1-2-2-6,-2 11 1 10,-3 9-2-12,4 8 0 5,-4 21 1 5,4 19 2-8,-9 13-1 6,2 16 1-5,-3 10 3 2,0 0 0 2,0 24-1-3,-11 36-2 2,-21 14 1 7,-4 12 0-9,-5 0-1-6,-3 6 1 9,-3-1 0 1,0-4 1-4,8-15-1 2,7-6-1-3,0-19 0 2,12-13 1 4,6-8 1-8,3-13-2 5,8-4 0 0,3-5-1-3,0-4-2 7,0 0-11-4,0 0-48 0,21 0-36-5,14-13-61 7,-19 0-39 6,-1 4-172-9</inkml:trace>
    </iact:actionData>
  </iact:action>
  <iact:action type="add" startTime="10810">
    <iact:property name="dataType"/>
    <iact:actionData xml:id="d1">
      <inkml:trace xmlns:inkml="http://www.w3.org/2003/InkML" xml:id="stk1" contextRef="#ctx0" brushRef="#br0">5910 7842 501 0,'0'0'142'4,"0"0"-59"5,0 0 8-4,0 0-30 3,0 0-15 0,0 0-10 0,0 0-8-2,105-101 10 2,-90 93 10 1,6 0-5-1,-4 2-8-2,6 3-9 2,1 3-5 0,3-2-3 2,-4 2-9-4,-5 0-4 2,2 0 2-1,-4 0 1 1,-3 0 6-2,-6 17 2 4,6 13-3-3,-6 7 5 1,-1 3-3-2,2 4-4 0,-8 2 0 2,0 1 1 18,0 1-4-26,0-4 4 0,0 2-6 10,0-6 0-6,-8-3-3 2,2-7-3 2,-2-8 1 1,-4-5-1-1,5-3 0-3,-2-5-1 4,5 0 2-1,4-9-1 0,-3 4 0-3,3-4 1 3,0 4-1 2,0-4 1-3,0 2-1-3,-4 1 0 6,4-3 1 0,0 4 0 1,0-4-1-10,0 0-1 6,-3 0 0 2,3 0 1-2,0 0 0-1,0 0-3 3,0 0 0-3,-3 0-1 4,-4 0-6-2,-6 0 5-1,-5-21 3 0,-4-7 2 8,4-4 1-12,-4-3-1 3,10-2-3-1,-1 3 2 7,7 5 0-9,6 11 1 9,-4 7-2-9,4 5 2 7,0 6 0-7,0 0 2 7,0 0 2-2,0 0-2 0,0 0 3-2,0 0-1 1,0 0 0 2,0 0 2-4,0 17 0 3,0 11-5 0,0-1 6 3,0 7 8-6,7 0 0 10,1-1-1-13,5 2-2 9,0-9 2-8,-3 1 1 5,0-16-2-3,-7-5 6 5,0-3-6-4,-2-3-7 5,-1 0-2-2,12 0-2-2,-1 0 0-1,5 0 9 1,9-12 0 1,-2-10-3 6,3 0 7-11,0-4-5 8,-1-3-4-5,-6 7-6-6,-6 9 1 7,-4 1 0 1,-9 9-1 2,0 3-2-5,0-5-10 3,2 3-88-3,1 2-109 4,0 0-115-2</inkml:trace>
    </iact:actionData>
  </iact:action>
  <iact:action type="add" startTime="15434">
    <iact:property name="dataType"/>
    <iact:actionData xml:id="d2">
      <inkml:trace xmlns:inkml="http://www.w3.org/2003/InkML" xml:id="stk2" contextRef="#ctx0" brushRef="#br1">10499 14433 417 0,'0'0'230'2,"0"0"-71"4,0 0-15 0,0 0-46 2,0 0-26 2,0 0-4-4,0 0-7 0,29 0 0 2,-29 0-4 1,0 0-14-1,0 0-13-1,-3 0-5 0,-33 0 11 5,-13 0-5-7,-12 0-6 2,-6 0-1-1,-17-5-4 3,-10-4 1 8,-9-4-2-11,-14 0 2-6,-1 3-3 7,-2-2 0 2,10 2-3-2,8-3-3 3,13 9-2-4,9 4-4 1,9 0-1 2,-2 0-2-5,10 0 2 6,-3 0-3-3,3 0-1 1,3 0-1 6,6 4 1-12,8 6 0 4,3-5-1 0,9-2 0 4,-2 0 0-5,8-1 0 4,8-2 0-3,3 0-1 3,8 3 1-3,2-3-1 2,4 4 0-2,1-3 1 3,0-1 0-2,-4 0 0 2,3 0-1-3,1 4-1 1,-3-1-1 1,-4-1 3-1,5-2 1 2,-4 0 0-3,8 0-1 4,0 0 2-4,0 0 0 2,0 0 1-2,0 3 2 3,0 2-1 0,0 9-3-5,0 6 0 4,0 9-1 4,0 1 0-8,0 5 1 6,0 3-1-4,0 5 0 1,0 7 3 5,0 6-3-7,0 4 0 4,0 4 1-3,0 5 1 4,-1 3-2-6,-11-1 0 4,8-7 2 0,-9-3-2 1,7 1 2 5,-1-5-1-9,1-5 0-4,2 0 0 12,1 0-1-10,3 5 2 9,0 5-1-8,0 2 0 9,0 7 0-6,0 2 0-7,0-10 1 9,0 11 0 7,0-5 0-10,13 2 0-6,-3 0-1 10,3-1 1-6,-6-1-1 5,2 0 3 13,-5-1-4-17,-1 2 1-4,4-3 2-1,-1 4-2 7,2-2 0 3,-4 2 1-6,5 2-2 9,-5-5 1-8,3 2 0 9,-1 6-1-8,-3-1 0-5,0-2 1 9,-3-3-2-3,4-7 1 6,-4-7 0-10,0-8 0 9,0-3 0-10,0-14 0 10,0-1 1-8,0-2-1 2,0-4-1 4,0-5 1 5,0-6 0-11,0 0-1-4,0-8 1 9,0-5 0-4,0 0 0 5,0 0 0-5,0 0 1 9,0 0-2-13,0 0 1 6,0 0-2 3,0 0 0-1,4 0 1-4,20 0 1 1,8 4 0 3,5 4 1 1,7-1 1-1,4-1-1-3,7 3-1-2,10 1 0 7,4-3 0-6,11 3 0 7,9 10 1-8,3-8-1 6,8 8 2-5,5-1-2 10,-5-1 0-13,0-1-1 4,0-2 0 6,-3-3-3-10,0-12-4 7,3 0 5-3,-4 0 3 7,-6 0-2-11,-8 0 0 11,-8 0 2-11,-7 0 0 10,-6 0-1-10,-5 0-1 7,-8-6-1 3,-4 6 2-9,-13-6 0 5,-6 6 1-3,-5 0 0 2,-4 0 1 3,-6 0 1 0,-2-5-1-6,-5 5 0 5,0-2-1-2,-2 2 3-1,8-4-3 5,-2 0 0-7,5 4 0 5,-4 0 0-1,-1-5 0-4,2 5-1 6,-6 0 1-4,-1 0 0 2,-2 0 0-1,0 0 0 3,0 0-3-5,0 0 2 4,0-4-2-4,0-14-2 6,0-7-2-5,0-14 5 1,0-6 1 1,0-6 1 2,-2-5 0-2,-14 0-1-3,0-1 0 1,-4-1 1 2,5-2 0 6,-1-13 0-12,8 4-1 8,-1-6 1-6,6 4 0 5,3 2 1-3,0-10-1 3,0 3 0 5,0-2-1-11,0 5 0 2,0-6 1 2,0 7 0 2,0 4 2-5,0 3-4 8,0 1 2-7,0 0 0 3,0 2 0-3,7-3 0 5,6-3 0-1,-2-5 0-4,-1 0 0 5,-3 0 2-3,2 3-2-3,-2 1 0 5,0 6 0 0,-1 3-1-2,1 3 1 1,0 7-1 7,2-2 1-9,-4 3 1-6,2-7-1 7,-1 2 0 4,-4-1 0-7,-2-7-1 3,5 0 1 5,-5-3-2-9,0 7 2 8,0-10 0-8,0 6 0 5,3 2 0 3,-3 8-1-4,0 5 3 5,3 10-4-9,-3 1 2 7,0 4-1-6,0-1 1 4,0-1 2-3,0-3-2 4,0 6-2-1,0 3 2 5,0 8 1-11,0 10-1 4,0 3 0 5,0 5 0-8,0 2 0 6,0-4-2-1,0 4 2 6,0 0-1-14,0 0 1 10,0-2 1-3,0 2 0 5,0 0-2-10,0 0 1 4,0 0-1 2,0 0-1 3,0 0-3-7,0-2 4 3,0-4-1 5,0-3 1 1,-15-2 1-10,-10-3 0 1,2 2 0 4,-12 4 0 5,-11 3 3-11,-6-1-3 9,-8 3 3-8,-5 3-2 5,10 0 0-2,6 0 1 5,8 0-2-4,11 0 0-1,10 0 0 1,7 0-1 1,8 0-2 0,2 0-17-1,3 0-58 11,0 0-74-12,0 0-60-5,0 0-178 5</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7T01:40:35.452"/>
    </inkml:context>
    <inkml:brush xml:id="br0">
      <inkml:brushProperty name="width" value="0.05292" units="cm"/>
      <inkml:brushProperty name="height" value="0.05292" units="cm"/>
      <inkml:brushProperty name="color" value="#FF0000"/>
    </inkml:brush>
  </inkml:definitions>
  <iact:action type="add" startTime="10322">
    <iact:property name="dataType"/>
    <iact:actionData xml:id="d0">
      <inkml:trace xmlns:inkml="http://www.w3.org/2003/InkML" xml:id="stk0" contextRef="#ctx0" brushRef="#br0">3926 7248 305 0,'0'0'298'8,"0"0"-187"1,0 0-17-3,0 0-22 0,0 0-36 2,0 0 6 1,0 0 3 0,0 0 7 0,3-48-6-3,-29 48-1 2,-3 0-13-2,-3 0-2 0,-10 0-3 2,-2 0-4 1,1 0 5-3,-5 0-12 1,1 0 5 0,1 8 1 1,-8 9 0 0,8 2-1-2,-3 4-1 5,1 2-3-1,7 2-6-3,-2-1 4-1,-1 5-8 0,4-4 3 7,-4 9-9-12,7-3 3 6,-3 1-2 1,4 6 0 0,4-1 1-1,3-1-2-1,6 3-1 8,-1 0 3 0,0 4 0-14,-2 5-2 5,6 1-1 0,-3 6 1 4,5 1 1-1,0 3-1-2,-3 8-1 2,7-2 0 0,-2 0 1 0,1-2-1-2,-1-5 0 2,6-1 1 2,1-2 1-2,5-10-3-5,4 0 1 5,0-2 0 1,0-2 2-1,23 3-1-3,6 3 8 4,-1 0-4 1,2-5 1 1,-2-4-5-8,-1-5 1 2,10-1 0 4,-3 0-2-1,8-1 5-1,5 2-1 0,2-2 0 3,3-2-3-4,5-4 4 0,-5-6-2 2,5-1 4 0,-2-8-5 0,1-2 6-3,5-1-5 3,-2-3 1 1,5-3-2-1,6-3-2-1,7 0 0 3,-2 0 2-5,-2 0-1 3,-1 0 1-2,-8 0-2 2,-6 0 0 0,-5 0 0 0,-3 0 3-3,0 0-3 8,-3 0 0-8,6 0 0 2,4 0 0 0,-1 0 0-1,5 0 0 5,0-18 0-4,-4-1 0-2,2-4-3 4,-7-1 2-2,-2-2-2 1,-2-3 1 0,-5-2 2 0,-2-6 0-1,4-1-1 3,1-11 1-5,-4-7 0 1,4-6-3 2,1-2 2 0,-4-1 1-2,-2 6-1 2,-6 0 1 2,-8-3 0-5,-5 0-1 2,-11-7 2 1,-3-8-1 0,-8-9 0 0,0-4 0 0,0-6-1-2,0 2 1 2,-13 7 0 0,-6 6-1-3,-4 8 0 3,2 4 2 0,0 6 0 0,-6 4 0-1,3 6-2 1,-8 3 2 0,-1-5-1-1,-8 5 0 0,-5 1 0 1,-4 5 1 2,-5 14 0 0,-3 7-2 1,-8 9 2-8,-4 6 2 1,-5 5-2 3,-1 0 1 2,-3 0 1-3,-6-2 0 6,12 0-3-5,0-3 1-3,5 1-2 2,9 1 3 3,2 2-4 0,3 4 6-5,2 0-5 7,0 0 2-5,4 1 4 2,-7 15 2 1,7-3-1-3,-2 1-2 3,3-3-3-4,4 0 2 1,5 0-2 3,-1 1 1-1,3 1-2 0,2 1 0 0,4 6 1 1,2 0 0-5,-1 0 0 6,2 8-1-6,-4 3 3 5,1 6-2-1,1 4 4 0,-3 4-4-3,3-6 3 4,9 1-2-1,-6-3 1 0,5-3-1-2,0-4-1 2,2 7 0 2,-2 5 0-5,5 3 2 5,1 9 0-3,0 0 6 5,2 3-5-9,0 4 0 2,6-3 0 3,-2-5-3 0,5 0 1 0,-1-5-1 1,5-3-1 0,0 4 2-3,0-2-2-1,0-2 2 2,0 2-3 0,5 1 2 2,11 0-1-1,4-2 0 0,3-5 0-1,2 5 1 4,-5-7-1-5,3 1 2-3,-1-5-2 6,3 2 1-1,2-6 0-1,5 2-1 0,7-2 0 1,3 4 0 3,9-2 0 2,1-2 0-9,2-1 0 6,-1 2 1-9,-2-7 1 6,-2-3-1-2,-2-1-2 4,1-8 1-1,5 0 0 1,1-4-2-2,7-3 2 3,-2-1 0-4,-1-1-1-1,-3-4 1 2,-1 2 0 1,-3-2 0 0,-1 0 3 0,1 0-5-1,1 0 2 2,-1 0-1-4,6-7-1 5,1-9 2-5,-2 3 0 3,3-9 1 0,-6-3-4 0,-6-4 3-3,1-1-1 4,-4-2-3-1,-4 2 3 0,-3-9 1-1,3-3-1 0,-1-6 1 3,-1-8-1-2,-5-6-1-5,2-9 4 6,0-5-4-2,-2-3 1 2,-1-5 1-4,-3 0 0 4,-9 0 0 4,1 2 0-2,-11 6-1-10,0 7 0 4,-7 4 2 3,-3-3 0 0,0 3 1-2,0-8-4 5,0-12 2-4,0-3 0-1,-16 6 0 2,-9 8 0-3,2 18-1 4,-6 17 1-2,-3 5-1-1,-4 1 2 3,-5 5 0-1,-5-1 0 0,-5 1-1-2,-4-1 1 2,0 2 0 0,-6-2-2 0,-4 4 2-2,-3 0-1 2,1 0 1 0,1 5 2-1,6 3-3 0,5 3 0 1,1 6-2 0,8 5 2 0,-3 3 0-2,13-2 0 2,-2 2 0 1,0 0 0-2,2 0 1-1,-2 0-1 2,-5 0 1 0,-9 0 0 0,1 5-1-2,-3 14 3 2,1 7-2 2,-1-2 1-1,5 3 0-2,5-3 1 0,4 6-2-2,3-6 4 4,0 1-4-5,3 7 1 4,1-4-1 1,0 9 2-1,2-2 0-1,1 5 2 0,2 4 0 3,-1 0-3-4,3 3 7 0,-1-2-5 2,2-9 1 2,3-2-4 4,-1-3 1-12,9-7 0 2,-4 5-2 5,2 6 0 0,0-3 2-6,0 11-2 6,0 5 1 2,0 2 5-4,0 4-6-3,1 0 3 4,3-2-2 0,-1 5-1 0,9-3 3-1,-1-5-3 0,5 1 2 3,0-4-1-1,0 2 2-4,0-3-2 1,13-4 2 3,6 3-3-2,1-6 2-2,1 6-2 5,-4 0 1-3,6 3 0 3,-2 1 0 10,-1-2-1-19,0-4 3-1,-4-3-1 6,4-5-1 2,-4-1-2-1,3-5 1 1,-1-2 0 2,6-1 2-6,7 0-2 4,8 2 1 2,4 2 0-5,8-1 2 5,6 1-2-1,-1-4 1-4,5-3-2 1,9 1 0 0,1-1 1 3,8-1-1-1,-5-8 0 0,0 2 0-2,-1-8-2 1,-5-4 5 2,-2-3-3-1,-5 0 2-2,5 0-4 2,-6-10 1 0,9-5 1 2,0-2-1-6,-2 0 2 4,1-3-2 2,-6 1-3-4,-4-7 3 0,-1-6 0 1,-2-9 0 1,1-9-3 1,-1-14 2-3,3-15 0 1,-1-12 0 4,-1-9 0-5,-5-13 1-1,-6-13 0 8,-16-10 2-5,-6-6-2-1,-14 1 1-4,-9 3 0 5,0 3-2 2,-33 0-1-5,-34 0 2 2,-20 9-1 3,-25 13 2 3,-27 15-4-10,-6 25 4 3,-11 22-11 0,12 23-10 2,18 23-37 0,25 5-29-2,27 0-31 2,71 13-80 0,3 7-108 0</inkml:trace>
    </iact:actionData>
  </iact:action>
  <iact:action type="add" startTime="18900">
    <iact:property name="dataType"/>
    <iact:actionData xml:id="d1">
      <inkml:trace xmlns:inkml="http://www.w3.org/2003/InkML" xml:id="stk1" contextRef="#ctx0" brushRef="#br0">2966 9502 411 0,'0'0'350'5,"0"0"-248"3,0 0-51 0,0 0-17 0,0 0 1-2,0 0-9 2,0 0 0 0,-106 126 11 0,67-69 12-2,6 5-3 3,-3 4-4-2,-1 16-11 2,3 7-1-4,-3 4-7 3,1 6-4 0,3-3 1 1,-2 1-5-3,-1-1 0 2,-2-4 2 0,-4 6 6-1,0 4-8-1,-1 3-3 5,-5 7-5-3,7-3 0 0,3 1-3-5,1-7-1 6,5 2-1-1,4 0-1 0,-1-3 0-3,5-3-1 5,3-6 3-4,5-4-2 5,0 2-1-1,5 1 3-6,2 7-1 3,5 2 1 0,1 5-2-2,3 4 0 4,0 0-1-1,0 0 4 0,0 0-3-2,0-7 1 2,19 5-2 1,-5 3 5-2,9 5 2-1,1 2 0 2,-1-6 0 0,4-2-3 0,4-6 4-2,1-1-5 4,5 2 2-4,4-2-5 3,2 2 3-5,1-6-1 5,2-7-2-1,-5 0 0 0,0 1 0-3,-1 3-1 4,-4 0 1-1,1-1 0 0,-7-5 2-2,3-6-4 3,-9-5 3-2,0-8-1 1,-1-5 0-2,-1-1 0 2,-3-3-2 0,3-2 4 0,-2-4-2-2,-10-9 1 3,3-13 0-2,-8-16-1 1,-3-6 0-3,-2-7 0 4,0-5 0-2,0 0 0 1,0 0 0-2,0 0 0 3,0 4 1 0,3-1 0-3,-3 0 0 0,0-3-2 3,0 2 1-2,0-2 0 1,0 0-1-1,0 0 0 1,0 0 0 0,0 0 1 1,0 0-2-1,0 0-2 4,0 0 1-9,0 0-7 3,-10-14 4 1,-22-14 6 0,-8-20 0 1,-8 3 0 0,-9-4-1-2,4-3 1 1,-1 7-4 2,5 9 4-1,8 2-3-2,11 12 2 2,9 8 0-1,11 5 1 3,10 6 0-2,0 3 0 6,0 0 4-14,0 0-1 8,0 0 10-4,0 0 4 6,0 7-3-3,0 17-13-2,13 10 1 4,12 0 0 1,7 5-1-2,0-2 2-3,3 3 0 2,-1-1 2 2,-3-4-4-1,-4-4 9-1,-8-5-10-1,-4-7 4 2,-1-2-3 0,-9-8 4-2,5-3-3 1,-3-1 1 2,-1-5 2-1,-5 0 2 0,5 0 6-2,-3 0-10 2,1 0 4-1,6 0-6-1,3 0-1 3,3 0 1-1,-4 0-1-1,1 0 0 2,-1-3 0-4,-1-11-1 3,5-6 3 2,-3-5-2-5,-1-9 0 4,1-8 0-3,-3-7 0 3,-1-13 1-1,-1-15 0-2,7-12 0 5,2-24 4-2,6-11 1-2,-2-9 12-3,2 22-1 4,-6 24 0 0,-1 34-11-1,-7 23 0-1,0 17-2 1,-6 8 0 1,-3 1-3 0,2-1 1-2,-2 2-3 2,0 3 3 1,0-2-4-1,0 2 2-3,0 0 0 4,0 0-6-2,0 0-5-1,0 0-22 2,0 0-34 0,0 0-35 1,0 2-76-1,0 6-109-3</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7T01:43:41.533"/>
    </inkml:context>
    <inkml:brush xml:id="br0">
      <inkml:brushProperty name="width" value="0.05292" units="cm"/>
      <inkml:brushProperty name="height" value="0.05292" units="cm"/>
      <inkml:brushProperty name="color" value="#7030A0"/>
    </inkml:brush>
  </inkml:definitions>
  <iact:action type="add" startTime="2299">
    <iact:property name="dataType"/>
    <iact:actionData xml:id="d0">
      <inkml:trace xmlns:inkml="http://www.w3.org/2003/InkML" xml:id="stk0" contextRef="#ctx0" brushRef="#br0">11640 10687 674 0,'0'0'184'5,"0"0"-80"3,0 0-41 1,0 0-32-4,20-170 3 3,-20 78 5 0,0-3 1-2,0-4 11 2,0 2-2 0,5-2-10 0,-5-2-4-2,4 0-8 3,-2 8-6-2,-2 12-5 2,2 25-5-4,3 20-1 3,1 18-2 0,-3 12-3 0,1 6 15-2,2 0 18 2,8 11 9 0,9 51 7-1,5 20-21 1,8 19-31-1,3 5 1 1,2 7-3 0,2 3 1-2,1-1 3 5,2-10-3-6,-1-17 0 3,-6-11 0-1,0-18-1 6,-10-19 0-8,-8-19 4-1,-13-12-1 6,0-9 8-5,-4 0 12 4,8 0-18 1,-1-3 0 4,-2-37-4-14,4-24-1 8,-6-22-1-4,0-22 1 6,5-16 0-4,-3-11 1 3,-1 1 1-2,0 2-1 1,2 19-2-2,4 23 2 2,-2 31-2 0,-3 26-6 5,-1 21-13-5,-8 12-53-6,0 12-59 6,0 23-48-1,0 11-151-2</inkml:trace>
    </iact:actionData>
  </iact:action>
  <iact:action type="add" startTime="2887">
    <iact:property name="dataType"/>
    <iact:actionData xml:id="d1">
      <inkml:trace xmlns:inkml="http://www.w3.org/2003/InkML" xml:id="stk1" contextRef="#ctx0" brushRef="#br0">12400 10485 426 0,'0'0'328'2,"0"0"-195"7,0 0-23-3,0 0-48 0,0 0-23 3,0 0-13-2,165-112-16 0,-156 69-1 1,-5 1-7 1,-4 3-4-3,0 1 2 1,0 14-3 0,0 4-3 3,-17 12-1-3,-7 8-10-2,-5 0 4 3,-2 15 12 2,4 26 1-4,1 16 6 2,6 8 4 0,10-4 21 1,10 1 4-2,0-5 16 0,0-17 2 1,3 1 5 0,20-11-16-3,10-8-7 4,-2-7-18-1,-1-13-13 1,1-2-4 1,-5 0-6-6,-3 0 0 4,-3 0-36-3,-4 0-49 3,-6 0-37 0,-10 0-36 1,0 0-232-5</inkml:trace>
    </iact:actionData>
  </iact:action>
  <iact:action type="add" startTime="3363">
    <iact:property name="dataType"/>
    <iact:actionData xml:id="d2">
      <inkml:trace xmlns:inkml="http://www.w3.org/2003/InkML" xml:id="stk2" contextRef="#ctx0" brushRef="#br0">12826 10247 616 0,'0'0'183'8,"0"0"-72"-3,0 0-15 3,0 0-35-2,0 0-25 4,-20 154 6-4,20-113 2 2,0-4-5 0,0-12-3 0,0-5-4-2,20-8-11 2,6-12-10 1,4 0-11-3,4 0-7 1,-1-32-3 2,0-17 7-2,4-12 0-1,-13-9 3 2,-5 8-9 0,-4 10 4 1,-5 20-4-3,-7 18 9 2,-3 11-3-1,0 3 3-1,0 6 1 2,0 28-1 1,0 14-2-1,0 8 2-2,0 0 1 6,0-3-1-2,0-5 0-6,0-11-3 1,0-15-16 2,3-11-34 1,20-11-13-2,-3 0-50 2,-10-19-118 0,0-9-220 0</inkml:trace>
    </iact:actionData>
  </iact:action>
  <iact:action type="add" startTime="3770">
    <iact:property name="dataType"/>
    <iact:actionData xml:id="d3">
      <inkml:trace xmlns:inkml="http://www.w3.org/2003/InkML" xml:id="stk3" contextRef="#ctx0" brushRef="#br0">13442 9310 419 0,'0'0'258'4,"0"0"-96"4,0 0-36-2,0 0-49 2,0 0-16 1,0 0 0-2,14 205 1-1,-14-101-8 2,0 9 7 1,0 3-25-1,0-2-5-3,0-1-2 6,0-12-19-1,0-15-3-6,-2-11-7 3,-7-26 0 2,2-17-11-2,-2-19-27-3,7-13-50 5,2 0-55-2,0-47-55 1,0 4-95-1,0 1-214 3</inkml:trace>
    </iact:actionData>
  </iact:action>
  <iact:action type="add" startTime="4062">
    <iact:property name="dataType"/>
    <iact:actionData xml:id="d4">
      <inkml:trace xmlns:inkml="http://www.w3.org/2003/InkML" xml:id="stk4" contextRef="#ctx0" brushRef="#br0">13585 9936 451 0,'0'0'250'0,"0"0"-185"0,0 0 24 1,0 0 10-1,0 0-13 0,0 0-52 3,-201-26-10 5,150 21-1 0,2 5-19 1,8 0-4-4,2 0-14 4,19 0-71-2,20 0-90 2,0 0-152-4</inkml:trace>
    </iact:actionData>
  </iact:action>
  <iact:action type="add" startTime="4316">
    <iact:property name="dataType"/>
    <iact:actionData xml:id="d5">
      <inkml:trace xmlns:inkml="http://www.w3.org/2003/InkML" xml:id="stk5" contextRef="#ctx0" brushRef="#br0">13839 10530 767 0,'0'0'88'5,"0"0"18"5,0 0-28-4,0 0-25-1,7-200 3 3,2 142-2 3,3 9 2-6,1 13-9 3,7 8-21-2,0 6-8 4,-1 2-5-4,6 6-6 2,-2 8-7 0,6 4 0 1,1 2-16-4,8 0-64 4,8 8-57-2,-30 6-93-1,-1-1-355 2</inkml:trace>
    </iact:actionData>
  </iact:action>
  <iact:action type="add" startTime="4562">
    <iact:property name="dataType"/>
    <iact:actionData xml:id="d6">
      <inkml:trace xmlns:inkml="http://www.w3.org/2003/InkML" xml:id="stk6" contextRef="#ctx0" brushRef="#br0">14497 10272 472 0,'0'0'141'9,"0"0"-26"0,0 0 35-4,0 0-72 1,0 0-21 1,-169 82 2 5,142-55-5-7,14 2-18 1,6-1-3 4,7-6-10-2,0 0-7 0,0 0-3-1,10 0-9 0,19-5-2-2,-1-8 0 2,5-9-2 1,-10 0 0 2,5 0-7 0,-2-35 1-4,0-12-4 3,-8-5 3-7,-1-9 4 8,-10 14-3-3,-4 12 2 1,1 15 4-3,-4 14-2 4,0 6 4-3,0 0-4 4,0 0 0-4,0 8-1 4,-4 18 3-4,-12 7 4 7,9 7-1-6,0 2-3-3,1 5 1 3,6 1 1 0,0-5-4-1,0-13 2 2,0-10-22 0,0-18-36 0,0-2-25 0,0 0-97-2,0-5-162 2</inkml:trace>
    </iact:actionData>
  </iact:action>
  <iact:action type="add" startTime="5029">
    <iact:property name="dataType"/>
    <iact:actionData xml:id="d7">
      <inkml:trace xmlns:inkml="http://www.w3.org/2003/InkML" xml:id="stk7" contextRef="#ctx0" brushRef="#br0">14819 9374 713 0,'0'0'93'3,"0"0"60"7,0 0-62-1,0 0-39-4,12 203-38 4,-12-80 11-2,0 12 11 1,2-3-6-1,12-2-7 0,-7-21-14 2,3-18-3-4,-7-27-5 3,-3-24-2 0,0-16-7 0,0-14-46-2,0-10-70 2,0 0-236 1</inkml:trace>
    </iact:actionData>
  </iact:action>
  <iact:action type="add" startTime="5659">
    <iact:property name="dataType"/>
    <iact:actionData xml:id="d8">
      <inkml:trace xmlns:inkml="http://www.w3.org/2003/InkML" xml:id="stk8" contextRef="#ctx0" brushRef="#br0">13638 11018 464 0,'0'0'320'4,"0"0"-190"4,0 0-2-1,0 0-52 2,0 0-20-2,0 0-7 1,117 27-4 0,-79 0-1-2,-1 4-7 0,0 5-5 4,6 5-9-4,-2 0-4 3,-2 7-9-4,-6-4 0 6,-8-1-2-6,-6-1-2 3,-9-3-3 0,-7-2 3 0,-3 5-6-2,0 6 1 3,0 5 1 1,0 12-2-4,-21 6 2 0,-2 4 1 3,-3 0 1-2,3-1-3-1,-5-4 4 2,-5 3-4 0,-3 9 3 0,-5 5-2-2,1 1 0 2,-2 1-1 0,0 2-1-2,-5-9 1 2,4 4-1 7,2-14 0-7,5-1 1-6,0-7 1 2,-1 5-2 5,6 0 4-1,-6 8-4 0,7-2 0 0,1 0 3-2,9 0-1 4,-2-2 4-3,-1-7 0 1,4 5 3-4,-2 0-2 6,-5-2 0-4,3 4-6 3,3-5 0-4,4-7-1 4,0-4 1 0,0-3 0 1,0-5-1 0,0 2 1-6,2-5 0 2,-1-4 0 1,-1-3 0-1,-4-4 1 2,1 3-2 0,5-4 0-2,-2-4 1 2,4-6-1 1,6-7 1-2,-2-10 0-1,6-4-2 2,-1 0 1 1,-1-1-3-2,-2 7 3-1,-4 3 0 54,3-1 0-60,-3 3 0 0,4-6 0 0,-3 0 1 0,8-4-1 0,1-4 1 0,0 0-2 0,0 0 2 10,0 0-2-4,0 0-6 1,0-29-1 2,0-21 5-4,0-14 3 5,0-10 1-3,0-5-1 4,0 3 0-6,0 11 0 1,0 16-2 0,0 17 2 4,0 15 0-4,0 12 1 2,0 3-1-2,0 2 0 4,0 0 1-5,0 0 1 4,0 0-2-1,0 0 3 0,0 0-3-2,0 30 1 2,0 13 3 0,0 12 16 0,-3 4-6-2,3 3 1 3,0 0 4-2,0-4-2-1,0-4 6 2,0-6-7 1,0-2 1-2,0-5-7-1,0-1 6 2,0-7-3 0,0-4 3 5,0-13-2-6,0-7-1-1,0-6 3 2,0-3 1-4,0 0 5 2,8 0-3 2,20 0 4 0,8-6 0-3,9-16-5 4,-1-5-10 1,-4 3 0-3,2-4 2-3,-8-3-2 10,-1 3-1-7,-10 4-7-2,-3 7 5 0,-12 10-5 3,-4 1 0 0,-4 6-2 0,0 0-1 1,0 0-11-2,0 0-49-1,0 0-46 2,-7 33-60-2,-6 11-27 4,5-26-198-4,1 0-572 3</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7T01:43:41.533"/>
    </inkml:context>
    <inkml:brush xml:id="br0">
      <inkml:brushProperty name="width" value="0.05292" units="cm"/>
      <inkml:brushProperty name="height" value="0.05292" units="cm"/>
      <inkml:brushProperty name="color" value="#FF0000"/>
    </inkml:brush>
  </inkml:definitions>
  <iact:action type="add" startTime="5312">
    <iact:property name="dataType"/>
    <iact:actionData xml:id="d0">
      <inkml:trace xmlns:inkml="http://www.w3.org/2003/InkML" xml:id="stk0" contextRef="#ctx0" brushRef="#br0">12514 7339 269 0,'0'0'150'5,"0"0"0"3,0 0 19-1,0 0-73-1,0 0-19 2,0 0-11 0,0 0-14 0,0-13-24-2,-6-1 3 2,-25-1 28 0,-6 5-25 0,-13 1-13-2,-7 6-1 6,-13 3-1 3,-6 0-4-15,-6 12-1 7,0 22 2-3,5 4-2 7,-1 5-2-1,4-1 1 0,1 3-7-8,-2 0 0 3,2 4 1 3,5 0 0-2,6 7 9 5,8 4 10-6,11 4-14 3,2 6 4 0,11 9 1 1,4 6-7-3,8 5 1 0,5-4-6 2,13 0-1-1,0-9 7 2,5-4-3-1,41-2-1-1,8-1-2-1,12-3 2 3,5-2-5-3,9 3 4 2,1-4-5 0,3-4 1 0,5-4-2 0,11-14 0-3,1-9 1 3,7-9-1 1,2-9-1-2,-19-3-1-1,-1-7 1 3,-16-1 2-1,-12-4-2 0,-1 0 1-3,-2 0 0 3,2-12-2 1,6-19 2-2,1-11 0 0,5-10-2 0,-2-14 2 4,-2-16-2-3,-5-2 2-1,-10-6 0 2,-11-2 0-1,-4 0-1-3,-14-2 1-1,-5-10 0 5,-8 1 0-2,-12-8-1 1,0 4 0 1,0 6 0 2,-19 9 0-10,-19 2 0 12,-4 4 0-8,-3 4 1 0,-8 5-1 3,-4 11 1 0,-5 9 1-2,-2 4 2 2,6 1-1 2,3 2-2-5,10-1 4 6,2 3-3-6,2 4 1 7,5 7-1-8,2 6 0 2,1 11-1 1,-8 19-3 2,-5 1 3-2,-8 0 5 0,-9 13 2 0,-7 18-3 2,-1 2 4-1,1 1-7-2,-1 3 1 1,0-1-2 1,-1 0 2 0,1 5 5-2,4 0 2 2,-2 5 0 1,-2 1-3-2,0 7 10-1,-5-1-9 2,2 3 7 4,11 3-10-4,-1 3 0-5,12 5-1 4,4 12 8 2,11 5 1-2,6 12 1-1,6-1 8 3,10-1-6-1,2-8-1 0,9-4-10-3,4-5 1 4,0-6-3-1,4 0 1-1,24-1-1 3,8-1 0 2,16-4 1-7,1 1-2-1,12-7 3 1,15-2-2 4,5-5 1-1,18-6-2-1,17-11-1 2,14-6 1 1,11-11 0-5,-5-10-1 3,-12-8-2-2,-18 0 1 1,-19 0-2 0,-2-17 1-1,-5-11 2 3,0 0 0-1,-3-6-1-1,3-5 0 1,-9-6 0 0,2-12 1-2,-9-11 0 3,-2-4-1-2,-6-12 0 0,-6-10 2 1,-3-12-3 0,-8-13 1-3,-6-1 1 3,-14-4-2 1,-3 1 2-1,-13 2-1 0,-7 0-1-2,0 0 2 5,0 14-3-4,-27 9 1 2,-20 17 0-7,-11 10-1 6,-24 9 0 0,-15 14 0 0,-16 4 1-1,-15 10 2 3,-2 9 1 0,-11 5 1-6,0 8 2 1,-6 10-3 4,3 2 2-2,6 0-3 2,18 5 0-4,16 24-2 4,24 6-1-2,13 11 2 2,21 4-4-4,10 4-17 4,18 3-89-2,18-42-58 1,0 0-167-1</inkml:trace>
    </iact:actionData>
  </iact:action>
  <iact:action type="add" startTime="7229">
    <iact:property name="dataType"/>
    <iact:actionData xml:id="d1">
      <inkml:trace xmlns:inkml="http://www.w3.org/2003/InkML" xml:id="stk1" contextRef="#ctx0" brushRef="#br0">10279 12338 364 0,'0'0'0'6,"0"0"-23"-1,113-163-302 3</inkml:trace>
    </iact:actionData>
  </iact:action>
  <iact:action type="add" startTime="8587">
    <iact:property name="dataType"/>
    <iact:actionData xml:id="d2">
      <inkml:trace xmlns:inkml="http://www.w3.org/2003/InkML" xml:id="stk2" contextRef="#ctx0" brushRef="#br0">11288 9391 427 0,'0'0'159'5,"0"0"-18"3,0 0-34 0,0 0-35 0,0 0-25-2,1-14-4 4,-11 26-6-4,-22 30 3 2,-10 19 6-2,2 18-8 5,-5 18-12-6,0 8-7 3,1 14-3-2,-3 4-5 4,0 12 7-4,4 3 0 2,2-3-3 0,-1-2 1-2,1-5 3 4,5 6-1-4,-1 14-4 0,0 6-6 5,7 5 0-6,2 4-1 4,7-2-2-3,0-1 7 2,10-5-3 3,-1 3 13-2,3-2-10-6,1 6 3 6,3 1-7-4,2 0-3 4,3-15-1-4,0-2 0 3,0-5-2 1,0-3 0-1,0 2 11-2,18-6-6 2,8 4 2 0,3 0-7 0,0 5 3-3,3-5-3 8,-5-12 0-7,7-7 0 3,-7-16-1-6,5-4 1 4,-4-3-1 1,-1-7 4-1,2 2 0 0,-9-5-3 1,1-4-2 1,-10-6 2 1,-2-6-2-3,1-2 0-1,3-1-1 1,3 2 2 0,2-4-2 0,5-2 3 0,-3-7-2 2,8-8 2 1,-2-8-3-7,0-21 1 6,-9-2 0-1,3-6 0-1,-12-4 0-1,-1-4-1 2,-3 1 3 1,-4-1 1-2,0-3-2-1,0 2-2 3,0-2 1-2,0 0 0 4,0 0 0 4,0 0-1-15,0 0 0 6,0 0 1 1,0 0-1-1,0 0 2 1,0 0-3 2,0 0 0 1,0 0 0 1,-36-5-4-7,-10-19 4 1,-11-8 1 4,-4-5 1-5,-5-6-1 4,3-4 2 1,-1-1-3-1,8 1 3-2,8 2-2 5,8 8 1-4,6 10 0-2,15 7-1 3,11 10 1-2,5 8-1 3,3 2 2-2,0 0-1 0,0 0 1 0,0 0 4 2,0 0-3 1,10 2 5 3,23 28 12-13,8 0-15 6,7 4-2 3,-5 3 0-3,2-7 3 5,-4 2-1-4,-9-5 8-1,4-2-9-1,-4 4 2 4,-5-9 3-1,-2-2-2 2,-9-6 0-1,-3-4 1-6,-7-1-2 5,-2-7-4-1,0 2 4 0,2 0-3 0,1 2 8 2,-1-2-6 3,4 5 3-5,-5-5-6-2,2-2 2 1,-3 3 1 2,-1-3-2-1,-1 0-1-1,8 0 2 2,0-12-6 1,0-30 0-4,10-18 2 4,-4-11 2-1,2-17-1 3,5-7 1-2,-6-7 0-4,-1 14 5 3,-3 10 1-5,-5 23 0 6,-3 12-4-3,0 12 4 3,3 6-7-1,-6 10 2-3,-2 8-2 3,0-1-1 1,0 1-1-2,0 5-3 3,0-1 3 4,0 3-19-14,0 0-40 8,0 0-48-3,0 0-85 5,0 0-180-4</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7T01:43:41.533"/>
    </inkml:context>
    <inkml:brush xml:id="br0">
      <inkml:brushProperty name="width" value="0.05292" units="cm"/>
      <inkml:brushProperty name="height" value="0.05292" units="cm"/>
      <inkml:brushProperty name="color" value="#FF0000"/>
    </inkml:brush>
  </inkml:definitions>
  <iact:action type="add" startTime="4331">
    <iact:property name="dataType"/>
    <iact:actionData xml:id="d0">
      <inkml:trace xmlns:inkml="http://www.w3.org/2003/InkML" xml:id="stk0" contextRef="#ctx0" brushRef="#br0">21242 7158 226 0,'0'0'600'3,"0"0"-528"4,0 0 12 4,0 0-33-7,0 0-6 3,0 0 15 1,0 0-14 1,-170-46 1-4,115 41-3 4,-7 2-12-1,-2 3-1 0,0 0-6-3,-4 0 2 3,0 0-3 0,7 17-7 0,-6 8-1-2,9 4-6 4,3 4-2-4,0 3-3 2,9 4 4-1,5 4-3 1,1 4 0 0,9 3-2-1,-1 4 0 0,8 1-1 1,1 2 0 1,7 4 0-2,3-1-2-1,5-2 1 2,1 3 1 0,7-6 0 0,0 0 1-2,0 2 0 2,0-3 2 0,0 1-2-1,0-4-1 0,18 2-2 2,5-3 0-2,0-3 0 1,4-1 0-2,8 4-1 2,-3-4 0 0,6-7 1-2,1 2 0 2,-3-2 1 0,-2 1-2 1,2-3 0-4,1-1 0 6,4-1 0-7,8-4 1 5,5-8-1-3,4-1 0 2,11-13 0 3,0 0 2-5,10-8-1 3,-5-2 3-4,9 0-2 4,-2 0 4-1,6 0-2-5,0 0 0 6,0-2-2-1,-4-9-1 0,-12-1 2-3,-5-5-1 4,-2-5 0-1,6-12-2 0,-2-11 0-3,9-14-1 7,-6-12 1-7,1-10 1 3,-8-17-1 0,-8-9 0-2,-3-10 0 2,-16-2 1-1,-9 14 0 1,-12 19 0-1,-12 8 0 2,-4 1-1-2,0-1 1-1,0-7 0 2,-30 1 0 2,-12 2 0-4,-13 3-1-1,-12 7 2 6,-10 1 2-5,-6 11-4 4,-2 3 2-4,-5 3 0 0,-1 3 1 2,-5 3 1 0,2 4 0 1,-3 7 0-4,-3 6-3 3,3 11 3 0,2 6-1 0,1 12 1-2,4 2 2 3,6 0 0-2,2 20 1-1,5 13 2 2,3 4 0 1,7 2-3-2,2 10 2-1,0 0-4 2,4 8 5 1,1 8-3-1,5 2 3-3,3 3 4 7,7-3-10-8,2 2-2 4,2 0 0 0,6 5 1-2,5-5-2 1,2 5 2 1,12-4 0 0,9-1 2-1,7 5-2 3,0 2 1-4,0 5 1 0,16 1 0 2,25-1-3 0,7-2 2 0,11-6-2-3,6-5-1 4,11-1 2 1,8-8-2-4,10-2 0-1,6-7-1 4,4-6 1-1,-1-3 0 0,10-11 0-3,-4-8 0 4,7-10 1-1,-2-9-2 4,-3-3 2-4,-6 0-1-5,-10 0 0 5,-11-22 0-1,-3-12 0 1,-9-11 0-2,2-9-1 4,-6-14-1-4,-4-13 1 0,1-20 2 2,-11-20-2 0,-12-11 1 1,-6-9 0-5,-17 0-2 8,-3 4 1-7,-16 2 0 3,0 9-1-2,-3 10 2 4,-46 15 0-4,-12 13 0 2,-22 8-2 3,-14 16 0-4,-14 4-1 0,-10 15 1-2,-16 15 2 3,-16 13-2-3,9 14 1 4,0 3 1-1,19 0 0-2,15 20 0 2,20 4 0 0,13 6 0 1,21 2-2-4,15 5-21 3,14 10-41 0,11 8-41 1,16-36-100-4,0-2-183 5</inkml:trace>
    </iact:actionData>
  </iact:action>
  <iact:action type="add" startTime="8941">
    <iact:property name="dataType"/>
    <iact:actionData xml:id="d1">
      <inkml:trace xmlns:inkml="http://www.w3.org/2003/InkML" xml:id="stk1" contextRef="#ctx0" brushRef="#br0">20132 8355 493 0,'0'0'187'3,"0"0"-30"4,0 0-28 1,0 0-64 0,0 0-34-2,0 0-13 2,0 0-6 1,-80 96 7-2,25-38 16-1,-12 13-1 2,-4 4 7 1,-4 13-8-3,1 2 4 1,3 10-13 3,7 10 0-3,-1 2-10-1,4 6 4 3,-3 0-4 0,5 4 2-4,1-7 2 2,-2-3 2 1,-7-4-4 0,2-2-7-2,1 3 0 2,-1-3-1 2,10 0-2-3,3-3 0-2,7-7-1 4,6-6 1-2,-2 0-4 4,4 5 6-6,5 3-6 3,7 9 1-1,2 8-3 2,4 4 3-6,6 2 3 8,6 2 0-5,0 6 6 2,5 6-1 0,2 6 4 0,0-7-9-2,0-7 5 2,0-6-5 0,12-12 4 1,4-2-4-4,1-2-3 3,3 1 1 1,1-2-2-2,2-3 2-1,0-2-4 2,2-1 4 0,2 1-4-2,-2 0 0 2,5-3 1 2,-1-5-1-4,0-10 0 0,3-7 1 2,1-2-1 0,-2 2 1-2,-1-5-1 2,-2 1 1 5,4 4 0 0,-5-5 0-9,1 2-2-4,5-3 2 11,-1 0-1-6,0-4 0 1,7 3 0 4,2 2-1 0,-1-8 3-6,1 9-2 4,-6-2 3 2,-2 1-3-7,-1 8 0 5,-3-8 0 1,1 2-1 0,-9-11 1-4,2-11 0 3,-3-6 1 0,3-16-1-1,-5 4 1 0,-2-5 0 3,1-1-1-4,-1-1-1 2,0 0 0-1,-5 5 1 0,5-4 0-1,0 8-1 2,2-2 0 3,2-3 2-6,0 6-2 3,1-6 3-2,-11-6-4 2,3-8 2 0,-6-1 0-2,-4-13 0 4,0 2 0-3,-3 1-1 4,3-1 1-2,1 4 0-3,3 0 0-3,5 2 1 7,-8 6-1-4,4-6 0 0,-3-3 0 2,-5 2-1 0,5-7 1 1,-5 0-1-4,0 0 0 3,0 0-3 0,0 0 2-2,0 0-8 2,-5-25 3 3,-28-9 4-6,-10 0 3 1,-11-5 0 5,-8-1 0-2,-12 1 0-3,-2-4 1-2,-6 2 0 8,-2 1-1-8,4-2-1 4,13 8-2 0,11 4 3 0,12 7 0-2,17 12-1 2,9 5 1 1,14 6 0-1,0 0 0-4,4 0 3 5,0 0 3-1,0 13-1-2,15 28 5 2,23 6 5 0,-2 8-12 1,12-8-2-4,4 0 3 3,2-8 0 0,3-2-2-2,1 0 10 2,-5-4-5 5,-2-4 2-1,-6-7-3-8,-13 0-1 0,-5-13 0 1,-5 2 6 3,-7 1-3-3,-2-7-2 7,-8-3 2-8,1 2-3 4,-1-4 4 0,-3 0-9 1,1 0 4-4,-1 0-4 4,6 0 0-1,0 0 0-1,12-31 0 1,-1-13 0-1,-2-18 0 1,4-19 0-3,-14-21 1 4,6-20 0-1,-6-7 0-2,-7 3-1 2,0 15 1 1,0 25 0-2,0 22-1-1,0 14 1 5,0 16-2-6,0 2 3 3,0 12-5 0,0 3 3 0,0-2-1-2,3-9-7 4,23-17-10-4,5-14-35 1,6-12-34 0,-1 2-16 2,4 12-52-2,-32 47-67-1,1 10-489 2</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7T01:45:22.480"/>
    </inkml:context>
    <inkml:brush xml:id="br0">
      <inkml:brushProperty name="width" value="0.05292" units="cm"/>
      <inkml:brushProperty name="height" value="0.05292" units="cm"/>
      <inkml:brushProperty name="color" value="#0070C0"/>
    </inkml:brush>
  </inkml:definitions>
  <iact:action type="add" startTime="19631">
    <iact:property name="dataType"/>
    <iact:actionData xml:id="d0">
      <inkml:trace xmlns:inkml="http://www.w3.org/2003/InkML" xml:id="stk0" contextRef="#ctx0" brushRef="#br0">30062 6620 378 0,'0'0'274'5,"0"0"-211"2,0 0 21-1,0 0-66 1,0 0 39 2,-217-14 0-4,141 14-6 5,4 0-7-5,1 0 2 3,0 0-6 0,-4 18-3 0,-2 8-4-3,4 4-6 5,-2 5 2-4,-2 6-9 4,-3 6 2-5,2 10-4 3,-2-2-2 3,9 6-1-5,7-4-4 1,-1 8 3 1,10 3-5 0,2 6-1 0,6 5 4-2,7 2 6 3,3-4-5-2,1-3 0 2,7-6-2-2,0 1-7 1,2 4 5-2,-1 6-6 5,12 9 5-9,0 1-5 7,7 2 3-3,5-5 1 2,4-7 5 3,0-4-3-7,0-1 0 5,0-1-1-1,4 5-1-4,24 4 9 5,4 6-2-1,6-2-3 1,9 0-2-5,6-9 2 7,10 0 11-6,10-4-11 5,4-6-4-6,7-8 1 5,0-9-7-2,0-8 0 1,6-8 4 0,-6-9-4-2,3-8 3 2,3-13-4 1,7-4 1-4,3 0 0 4,4 0 2 0,-1-15-3-3,-3 1 1 0,-6 3-1 2,-7 2 1 2,-6 4-1-4,4-4-1 2,-1 1 1-1,1-2 0 1,-1-7 0 3,0-3 0-8,-8-4-1 5,-2-6 1-1,1-10 0 2,-7-13 0-2,0-14 0-2,-4-7-1 5,-5-10 0-2,-5-7 1-1,-8-6 0-1,-4-4 0 3,-2 3 1 0,-10-1 0-3,-1 1 1 2,-7-1-2-2,-6 2 0 2,-8-8 0-1,0 5 1 3,-8-5-1-6,0 1-2 6,0 0 2-1,0-2-1-5,-16-1 0 5,-9 2 2-2,-4 6-3-1,2 10 2 2,-10 7-1 0,1 13-2 0,-7 6 1 1,-8 9 2-4,2 13-3 5,-4 4 0-2,-10 3 2-4,-13-1 1 6,-8-2 0-4,-14 0 2 2,-14 6-1 0,0 11 2-1,-2 10 4 1,1 7 1 0,0 3 6-3,1 0-6 3,-4 13 1 1,6 14 2-2,9-3-2-1,1 7-9 2,7 0 1 2,4 9-1-5,-1-3 3 4,8 10 2-2,-2 0 1 3,5-2 1-4,0 3-2-1,6-1 4 3,5 1-2 0,4 0-1 3,1 2-4-7,6 1 0 4,5 0 1-1,4-3 1 2,5-3-1-4,5 4-1 3,2-5 1 0,8 9 1 0,-1 3 3-2,4 8-6 4,7 10 5-3,-3 2 0 2,8 8-1-2,6-3 1-2,4 7-3 5,3-4 1-2,0-3-3-4,0 1 5 5,0-3-5-1,10 0 2-1,11-4-2-2,-4 2 0 5,11-2 1 0,-4 5 1-4,7-3-3-1,14 0 2 3,-3-6-2 0,17-5 1 0,8-1 3-2,4 2-4 2,13-1 3 2,0-2-3-4,6-6 0 3,2-4 0-3,-3-10 1 4,7-7-1-5,-2-8 2 1,3-13-2 3,3-5 1-1,4-11-1-1,4 0 2 1,-4 0-4 0,6-5-2-2,-7-21 3 5,4-9-3-8,3-12 2 6,-1-5-1-2,0-8 3 2,-2-1-3-4,-17-7 4 3,-2 4-3 0,-11-11 2 0,-6 6 0 1,2-7-2-4,-9-3 2 4,-5-6 0 0,-8-6 0-4,-12-7 0 9,-4-3-1-10,-9-8 1 1,-6-7-2 1,-7-10 0 3,-6-3 1 0,-7-6 0-2,0 4 0-2,0 13-1 3,-17 15 1 1,-12 4 0 0,-3 9 0-5,-3 9-2 4,-10 2 2 0,-1 11-1 1,-11 3-2-4,-5 1 2 3,-6 3-1 0,-9-1 3 1,-3 2-1-2,-8 8 0-1,-2 3 2 2,3 17 0 1,3 5-1 1,3 17-1-5,-2 7 1 1,-1 3-1 3,-6 0 1-4,-5 0 0 4,-1 8 4-2,-1 4-4 1,7-1 3-1,-4-2-3 0,8 8 0 1,-1 1-4 0,3 11 3 1,3 1 1-4,1 12-3 4,2 6 3 0,-2 5 1-5,5 1 1 4,7 0 0 0,3-2 1 1,4 3-3-4,10-1 0 6,-3 7 1-6,4 9 0 5,6 9-1-7,6 2 0 6,7 1 4-1,6 4-2 1,5 1 1-2,4 6-3-1,0 6 2 4,7-3-1-4,6-4 1 2,-1-2-1-2,4-8-1 2,0 4 1 1,0 1 0-4,16 1 0 4,7-4 0-1,3-2 0 1,2-1-1-4,8-5 0 4,0 1 0-3,12-5 0 3,8-1-1-4,12-4 1 4,17-5 0-1,15-4 0-1,18-1 4 0,13-9-4 3,20-7 1-4,20-9-1 1,13-19 1-1,9-13 0 2,-8 0-1 3,4-5-8-6,-10-32 2 1,-2-11 4 3,-12-8 0 0,-11-13 2-3,-21-13-1 0,-9-16 0 3,-24-11 0-2,-29-16-1 2,-25-10 0 0,-36-5-8-4,-10-9-2 2,-23 10-21 1,-49 8-22-2,-15 18-49 2,-11 21-47 1,55 80-66-2,10 10-115-2</inkml:trace>
    </iact:actionData>
  </iact:action>
  <iact:action type="add" startTime="23730">
    <iact:property name="dataType"/>
    <iact:actionData xml:id="d1">
      <inkml:trace xmlns:inkml="http://www.w3.org/2003/InkML" xml:id="stk1" contextRef="#ctx0" brushRef="#br0">30633 10470 526 0,'0'0'137'6,"0"0"49"2,0 0-84 0,0 0-61-2,0 0-20 2,0 0-10 0,0 0-4 1,0-5 6-4,0-35 20 4,0-7-8-1,0-18-1-2,0-10-5 1,0-16-3 1,0-9-5 0,0-7-4-2,0 2-5 2,0 13 0 0,0 17-1 3,0 21-1-5,0 20 2 1,0 14 0 0,0 9 4 1,0 5 10 1,0 3 8-5,0 3 2 5,0 0 8-1,0 0 7-1,6 9 2 1,12 39-32 0,2 16-9-1,3 22 1-1,2 5-3 2,2 7 3 2,1-2-3 0,-4-3 3-3,2-12-1-1,-5-12 2 0,-2-16 3 3,-8-20 0-3,1-10-3 0,-3-6-4 2,-7-8 4 0,1-1-3 1,0-6 2-4,-3-2 11 5,5 0-2-4,0 0-12 2,4-27 0-2,4-36 0 4,-1-12 1-4,-4-21 3 0,1-3-3 2,-6 1 1 0,0 3-2 0,-3 15 0 0,1 16-1-2,7 9 1 2,-3 18 0 2,3 10-3-4,-5 9 3 2,1 6-11-2,0 9-34 2,1 3-41 0,2 0-11-2,-4 15-116 2,1 7-256 0</inkml:trace>
    </iact:actionData>
  </iact:action>
  <iact:action type="add" startTime="24436">
    <iact:property name="dataType"/>
    <iact:actionData xml:id="d2">
      <inkml:trace xmlns:inkml="http://www.w3.org/2003/InkML" xml:id="stk2" contextRef="#ctx0" brushRef="#br0">31420 10153 330 0,'0'0'140'7,"0"0"-4"-1,0 0-65 1,0 0-25 2,0 0-7-2,0 0 36 0,-50 31-14 0,16-17-5 1,1 3-23-2,5-4-8 4,8 8-3-4,4 5-2 2,6 4 0 1,10 6 0-3,0 7 0 2,0-2-16 0,26-1 1-1,10-9-4-1,5-14 2 2,-3-9 9 0,-1-8 2 1,-2 0-11-4,-7-19 2 5,-2-15-1-4,-12-9 0 2,-8-4 1-1,-6 6-5 3,0-3 1-4,0 13-1 0,-9 0-3 2,-14 10 0 2,-4 2-37-3,-4 6-66 2,18 13-128-5,-1 0-461 6</inkml:trace>
    </iact:actionData>
  </iact:action>
  <iact:action type="add" startTime="25229">
    <iact:property name="dataType"/>
    <iact:actionData xml:id="d3">
      <inkml:trace xmlns:inkml="http://www.w3.org/2003/InkML" xml:id="stk3" contextRef="#ctx0" brushRef="#br0">30613 11164 481 0,'0'0'120'7,"0"0"-28"1,0 0-59 0,0 0 10-2,0 0-1 3,0 0 4-1,0 0 7-1,-61-38-9-1,29 38-5 3,0 0 4-2,1 13-8 1,3 11-15-2,2-2 1 3,8 3-9-1,5 3 5 0,3 0 1-3,7 0 4 3,3 1 6 1,0-1 2-1,0-6-1-2,3 0-11 2,23-2-6 0,2-3-10 0,-2-4-2-3,-1-4-7 4,1 0-7-1,-6-7-20-1,-1 2-37-1,6-4-39 4,-18 0-60-3,-1 0-181 0</inkml:trace>
    </iact:actionData>
  </iact:action>
  <iact:action type="add" startTime="25609">
    <iact:property name="dataType"/>
    <iact:actionData xml:id="d4">
      <inkml:trace xmlns:inkml="http://www.w3.org/2003/InkML" xml:id="stk4" contextRef="#ctx0" brushRef="#br0">30894 11143 374 0,'0'0'102'5,"0"0"26"0,0 0-21 3,0 0-38 0,0 0-9-1,0 0-12 2,-158 21 2-1,142 5 3-2,0 2-6 2,9 6-4-2,6 3-13 2,1 0-5 0,0-2-18 0,4-4-4-2,21-8 0 2,2-14-3 0,-5-9 0 0,-3 0-12 0,-2-4 12 0,-2-28 4-2,1-12 4 3,-3 2-8 0,-6-5 3-5,-3 7-3 4,-4 6-1-2,0 7-4 5,0 6-17-6,0 12-37 4,0 1-68-2,0 8-120 2,0 0-263-5</inkml:trace>
    </iact:actionData>
  </iact:action>
  <iact:action type="add" startTime="26004">
    <iact:property name="dataType"/>
    <iact:actionData xml:id="d5">
      <inkml:trace xmlns:inkml="http://www.w3.org/2003/InkML" xml:id="stk5" contextRef="#ctx0" brushRef="#br0">31055 11555 492 0,'0'0'162'7,"0"0"-40"-2,0 0-80 3,0 0-37 1,0 0 15-3,0 0-4 2,36-148 6 0,-21 92 1 0,-2 5 2-3,3 12-11 3,-6 8 5 1,0 11-5-1,-5 8-1-1,-3 9 3-1,1 3-1 4,2 0 13-4,-5 0 2 0,4 17-13 2,-3 15-14 1,-1 3 1-4,3-1-4 5,2-8 2-4,-2-12-1 3,2-6 3-1,6-8-2-3,3 0-2 4,9 0-9-2,5-13-2 1,1-24 11-2,-6-2 1 2,0-1 2 0,-8 13-1 1,-5 10 2-3,-7 10-1 1,-3 7 1 2,0 0 15-4,0 9 0 6,0 31-7-6,0 12-8 4,0 5-3-1,0-4 0-2,0-8-1 1,0-6 0 4,0-9 0-5,0-6-9 0,0-10-21 3,0-5-24-2,0-9-52 2,0 0-85-4,0 0-217 5</inkml:trace>
    </iact:actionData>
  </iact:action>
  <iact:action type="add" startTime="26522">
    <iact:property name="dataType"/>
    <iact:actionData xml:id="d6">
      <inkml:trace xmlns:inkml="http://www.w3.org/2003/InkML" xml:id="stk6" contextRef="#ctx0" brushRef="#br0">31548 11960 114 0,'0'0'299'5,"0"0"-116"3,0 0-78-1,32-155-27 0,-28 68-13 1,-1-7-14 0,6-9-13-1,-5 7-8 0,6 7 7 0,0 10-8 1,-5 15-7 0,6 17-3-2,-6 12-8 4,2 18-5-4,-1 9-1 2,-3 5 1-1,7 3 5 0,0 0 7 2,5 0-1 0,2 11-16-5,2 21-1 4,-6 2-7 0,-3 4-2 0,-7-1 7-1,-3-3 2 1,0-9 4 0,0-6 0 0,0-6-3-3,-13-3-1 3,-5-7 0 0,0-3-5-1,-6 0-5 1,4 0-17 0,0 0-36 0,7 0-53-2,10-8-117 2,3 3-182-1</inkml:trace>
    </iact:actionData>
  </iact:action>
  <iact:action type="add" startTime="26941">
    <iact:property name="dataType"/>
    <iact:actionData xml:id="d7">
      <inkml:trace xmlns:inkml="http://www.w3.org/2003/InkML" xml:id="stk7" contextRef="#ctx0" brushRef="#br0">31889 11564 173 0,'0'0'463'6,"0"0"-292"1,0 0-95 4,0 0-49-8,0 0 9 5,0 0 9 0,29-144 2 0,-29 102-17-1,0 3-4 0,0 0-6 3,0 8-7-6,4 4-6 4,3 10-5 1,2 4-2-2,1 9 0-1,5 1 0 2,3 3 6 1,7 0-2-1,7 0-4 0,0 0-8-3,4 0-15 3,5 7-2 0,2 8 9 1,4-4-5-2,-4 0 13 1,-4 1 8 0,-4-7 2-1,-6 1-1 0,-4-6 1 0,-5 0-2 3,-4 0-8-7,4-3-6 9,-7-22 14-7,-7-4 4 4,-5-1-4 2,-1 1 0-7,0 10-3 2,0 6-6 1,-13 5-2 2,-7 8-1-1,-5 0 1-2,2 0 11 2,-4 15 10 1,8 17 1-4,4 6 15 3,10 3-1 0,5-4 0-2,0 10-6 3,0-6 0 0,0-1-1-2,17-7-9-2,5-12-6 4,1-8-3-2,2-7 0 1,2-6-8 1,5 0-20-4,-5-4-30 5,2-20-36-3,-27 9-131 1,1 2-268-3</inkml:trace>
    </iact:actionData>
  </iact:action>
  <iact:action type="add" startTime="27556">
    <iact:property name="dataType"/>
    <iact:actionData xml:id="d8">
      <inkml:trace xmlns:inkml="http://www.w3.org/2003/InkML" xml:id="stk8" contextRef="#ctx0" brushRef="#br0">32725 11148 430 0,'0'0'131'4,"0"0"-28"4,0 0-67 1,0 0-5-2,0 0 1 1,0 0-4-1,-61 20 13 0,48-8 5 3,3-2-5-6,6 8 3 4,4-1-14 0,0 0 5 0,0 2-13 0,0 2-1-1,0-1-12 0,11 1 0 2,2-5 1-4,-6-4-2 5,2-2-2-4,-6 2-4 2,-3-7-2-1,0 0-1 1,0 2-3-1,0-5-3 2,0 1-5-4,-3-3-13 4,-13 0-39-1,-4 0-42 0,16 0-83 0,-1-5-178-3</inkml:trace>
    </iact:actionData>
  </iact:action>
  <iact:action type="add" startTime="27970">
    <iact:property name="dataType"/>
    <iact:actionData xml:id="d9">
      <inkml:trace xmlns:inkml="http://www.w3.org/2003/InkML" xml:id="stk9" contextRef="#ctx0" brushRef="#br0">32909 11164 423 0,'0'0'47'0,"0"0"29"5,0 0-45 6,0 0-7-8,0 0-8 6,0 0 12-1,0 0 23-1,-80 57 3-1,76-36 5 2,1-6-9 0,3 2-18 0,0 0-6-1,0 3 1 2,0-5 3-2,0 3-14-2,3-1 6 5,7 0-5-4,-3-3-1 2,-1 2-1 0,-1-4-2-2,0 3-6 2,-2-1-3-1,-3-2-3 1,0-2-1-1,0-1-2 1,0-3-4 2,0-6-3-2,-23 0-26-4,3 0-77 5,7-4-79-1,6-9-212-3</inkml:trace>
    </iact:actionData>
  </iact:action>
  <iact:action type="add" startTime="28328">
    <iact:property name="dataType"/>
    <iact:actionData xml:id="d10">
      <inkml:trace xmlns:inkml="http://www.w3.org/2003/InkML" xml:id="stk10" contextRef="#ctx0" brushRef="#br0">32999 11375 536 0,'0'0'164'8,"0"0"-5"-2,0 0-51 2,0 0-75-1,0 0-24 2,0 0-9-2,30 132-6 1,-30-128-42-3,0-4-119 4,0 0-183 0</inkml:trace>
    </iact:actionData>
  </iact:action>
  <iact:action type="add" startTime="28482">
    <iact:property name="dataType"/>
    <iact:actionData xml:id="d11">
      <inkml:trace xmlns:inkml="http://www.w3.org/2003/InkML" xml:id="stk11" contextRef="#ctx0" brushRef="#br0">33022 11021 623 0,'0'0'172'3,"0"0"-59"3,0 0-59 3,0 0-30-2,0 0-24 2,0 0-3-2,0-77-33 0,0 70-94 0,0 7-104 1,0 0-212 0</inkml:trace>
    </iact:actionData>
  </iact:action>
  <iact:action type="add" startTime="28727">
    <iact:property name="dataType"/>
    <iact:actionData xml:id="d12">
      <inkml:trace xmlns:inkml="http://www.w3.org/2003/InkML" xml:id="stk12" contextRef="#ctx0" brushRef="#br0">33271 11176 381 0,'0'0'76'4,"0"0"40"4,0 0-21-1,0 0-6 1,0 0-8 1,0 0-24-4,-108 124-7 3,89-98-16 0,15 1-4-1,-2-5-8 2,6-7 0 0,0-4 8 2,0-4-14-4,10-3-9-2,16-4-5-1,-1 0-4 4,4 0-1-2,-6 0 1 4,0-22-8-4,-6-10-9 2,-5-9-3-2,-8-7-13 2,-4 0-2 0,0-2-28 0,0 35-79 0,0 5-144-1</inkml:trace>
    </iact:actionData>
  </iact:action>
  <iact:action type="add" startTime="29089">
    <iact:property name="dataType"/>
    <iact:actionData xml:id="d13">
      <inkml:trace xmlns:inkml="http://www.w3.org/2003/InkML" xml:id="stk13" contextRef="#ctx0" brushRef="#br0">33428 11401 493 0,'0'0'153'3,"0"0"-18"7,0 0-75-4,0 0-22 2,96-144-12-3,-85 112 5 3,-5 15-9 1,1 10 2-2,-7 4-2 0,3 3 12 1,-1 0-8 2,6 3-8-3,0 34-18-3,3 14-21 4,-6 3 2 4,-1 4 1-8,-4-5-5 2,0-1-35 4,0-14-50-2,0-31-74-2,0-7-162 2</inkml:trace>
    </iact:actionData>
  </iact:action>
  <iact:action type="add" startTime="29851">
    <iact:property name="dataType"/>
    <iact:actionData xml:id="d14">
      <inkml:trace xmlns:inkml="http://www.w3.org/2003/InkML" xml:id="stk14" contextRef="#ctx0" brushRef="#br0">33454 11783 484 0,'0'0'42'6,"0"0"74"2,-271 0 35-3,87 0-37 5,-57-22-32-1,-76-1 13-2,-63 6-30-3,-45 6 3 7,-20 6-20-5,38 1-34 2,65 4-9-2,65 0-5 2,76 0-5 0,63 0-72 0,48 6-49-2,90-6-116 2,41 0-370 0</inkml:trace>
    </iact:actionData>
  </iact:action>
  <iact:action type="add" startTime="31942">
    <iact:property name="dataType"/>
    <iact:actionData xml:id="d15">
      <inkml:trace xmlns:inkml="http://www.w3.org/2003/InkML" xml:id="stk15" contextRef="#ctx0" brushRef="#br0">28668 9305 382 0,'0'0'250'7,"0"0"-124"1,0 0 10 0,0 0-73-2,0 0-28 1,0 0-17 1,0 0 0 0,-48 30 18-1,-1 4-2 0,-4 5 2 2,3 4 0-2,-7 4-5 2,-4 12-3-3,0 5-2 2,-5 10-2-1,5 8 9-1,1 2-1 2,7 5 2 12,1 2-4-16,7 2-4-2,-2-1-8 5,10-2-1-1,-5 4-5 3,4-2 3-3,5 0-3 2,-1 16-1 1,-2 3 5-5,7 13-5 5,4 11 6-2,9 3-4 5,2 3 4-8,8 1-2 2,6 4-6 4,0 7 1-4,0-7-5 2,0-1 1-2,0-1-5 2,16-7 6 1,9-1-5-2,4-10 2-2,-2-5-3 4,5-5 0-1,-4 2 0 2,1 8 1-5,1 6-2 4,1 3 0-3,-1-6 0 2,3-9 1 1,-2-9 0-4,-1-10 0 5,1-2-1-4,2-1 1 3,2-1-1-4,2-1 0 3,4 3 0 0,3-4-1-2,-4-3 3 4,-4-7-1-4,4-9 0 2,-12-3-2-1,-1-3 2 2,2 6-1-3,-5-2 0 3,-3-7 1-4,2 0-1 3,1-8 0 0,-2-2 0 0,6 2 0 1,-2 2 0-5,4 7 1 6,1 3-2-3,2-10 2-1,-6-3-1 2,-3-12 0 0,-4-12-1 0,-7-9 0-2,-6-5 2 3,2-15-2 0,-9-3 2-3,0 2-2 0,0-4 0 4,0 0 0 2,0 0 0-9,0 0-2 4,0 0 0 0,0 0 0 0,0 0 2-1,0 0-1 4,-4 0-1-3,-33-19 1 3,-16-10 2-5,-14-5 0 3,-7-3 0-2,-6-5-1 1,1-3 1 6,-1-4-1-9,3-3 3 3,9 5-1 2,4 7 0-3,11-1-2 0,13 9 1 3,9 10 0-1,10 7 0 0,10 5 1-3,6 7-1 3,5 3 0 0,0 0 4 0,0 0-4 0,0 0 5 0,0 0-3 0,0 0 4-2,0 0-3 1,0 3 5 2,32 22 0-2,13 9-7 2,10 8 2-5,10 5-3 6,-4 7 5-4,6-4-5 2,-8-2 3-2,-5-5 0 5,-6-8 1-6,-7-4 4 3,-5 1-3 2,-3-2 0-5,-7-6-3 2,-6-5 0 2,-2 0 2-3,-8-11-1 1,3-2 0 2,-3 0 2-2,-4 0 0-2,1-6 2 4,-5 0-3-1,-2 0-1 2,3 0-3-4,8 0-4 0,7-31 4 4,6-31 2-4,7-26 1 0,2-14 0 4,-1-16 1-4,-5-5 4 0,-2 9 3 4,-6 18 5-2,-6 15-4-1,-6 19-2 0,2 15-4-1,-8 12-1 4,2 13-5-3,2 8 0 2,-5 6 0-5,3 3 1 4,-3 1-2 0,0-2 0 0,0 1-2-2,2 3-29 3,-2-5-41-2,0-1-57-2,11-3-34 6,-7 2-95-5,10 1-403 2</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7T01:45:22.48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70C0"/>
    </inkml:brush>
  </inkml:definitions>
  <iact:action type="add" startTime="6506">
    <iact:property name="dataType"/>
    <iact:actionData xml:id="d0">
      <inkml:trace xmlns:inkml="http://www.w3.org/2003/InkML" xml:id="stk0" contextRef="#ctx0" brushRef="#br0">28036 15356 431 0,'0'0'143'4,"0"0"28"4,0 0-51 0,0 0-73-1,187 19 10 0,-123-16-26 0,8 1 3 3,16 2 9-3,20 3 4 2,21 3-9-2,7-4-1 0,10 4-3-1,-2 1-16 4,7-8 5-2,-9 5-9-4,0-6-1 4,-5-1-8 0,-10 7 5-2,-14-8-7 2,0 3 3 1,-3-5-3-1,3 0 1-2,1 0-4 2,-2 0 0 0,-8-14-1 0,-12-3 1 1,-15 9 0-5,-14-4 7 4,-18 7 2 1,-13 2 0-2,-12 1-2-1,-15 2 0 2,-2 0-5-1,-3 0 4-1,0 0-4 2,0 0-2 2,-18 0-6-4,-35 0 3 3,-20 9 3 1,-12-1 1-4,-14-1 2 3,-15-1-3-2,-14 3 2-3,-20-7 1 5,-21-2 0-2,-17 0 1 1,-26 0 4-3,1 0 1 4,-4 0 0-2,11 0 0 2,14 0-6-4,19 0 1 4,17 0 0-1,30 0 1-3,19 0-3 4,23 0 2-1,24 0-3-3,21 0 3 4,21 0-3-1,9 0-1-1,7 0 1 2,0 0 0-2,60 6 3 0,48 1 5 2,56 0-6-2,36-4-3 1,22-3-1-3,8 0-1 3,-2 0 2 1,-18 0 1-3,-21-10 0 2,-21-7 2 0,-19 2-2 0,-10-2-1-3,-13 4 0 7,-10-2 2-8,-11 0-2 4,-18 6 2-2,-13-4 1 3,-18 1-2-1,-12 5 3-1,-11 1-3 2,-23 6 2-4,-6 0-1 6,1 0 7-3,-5 0-5-4,0 0 2 4,-12 0-6-1,-52 0-4 2,-46 0 1-3,-26 0 3 3,-23 0 3-2,-20 0-2 1,-16 0 5-2,-17 3-2 1,-3 2 6 2,-8 0-5-1,16 3 0 0,20-4-1-2,29 1 0 2,26 5-2-1,42-7-1 0,35-1-1 1,28 0 1 2,22-2 2 3,5 4-3-13,44-4 2 9,60 2 3-3,66 7 6 2,43-3-11-3,30 3 0 3,15-4-2 0,-7-5 2 1,-16 0-2-1,-29 0 0 1,-27 0 1-4,-29 0-2 3,-26 0 3 3,-31 0 0-9,-23 0 0 9,-30 0 0-5,-17 0-2 1,-15 0 2 4,-8 0-2-6,0 0 2 2,-2 0-27 2,-50 0-15-4,-19 0 7 3,-22 0 25 2,-11 0-48-4,7 0-66 0,61 0-70 1,8 0-260 2</inkml:trace>
    </iact:actionData>
  </iact:action>
  <iact:action type="add" startTime="9689">
    <iact:property name="dataType"/>
    <iact:actionData xml:id="d1">
      <inkml:trace xmlns:inkml="http://www.w3.org/2003/InkML" xml:id="stk1" contextRef="#ctx0" brushRef="#br1">27543 17932 494 0,'0'0'136'7,"0"0"41"1,178 24-74 0,-107-24-40 0,19 0-24-2,17 0 7 2,24 0-1 0,27 0 6 1,35 0 3-4,20-5-6 3,9 1 2 0,7-9-26 2,7 11 1-5,-12 2-3 4,-2-6-5-2,-9-5-7 1,-1 0-5-1,5-4 0-1,11-4-5 2,7-1 5-1,-11 3-3 1,-8-2-2-1,-14 2 0 2,-25 8 0-1,-13-3 5-3,-14 5-2 4,-19 1 2-1,-17 1-3 0,-18-7-1-3,-28 5-1 4,-16 7-2-1,-11-7 2-2,-18 7 4 2,-8 0-3 5,-10 0 2-6,-5 0-3-1,0 0-1-1,0 0 1 2,-18 0-4 2,-54 0-5-2,-46 0 9-1,-55 0 1 1,-47 0 0 2,-58 0 3-1,-36 0-2-2,-18 0-2 3,-7 0 4-2,10 0 6 2,7 0 3-5,6 0-3 5,9 7-3 0,3-2-1-5,15 3-3 5,40 3-3-2,24-8 0 2,40 2 1-1,28-1-1 1,37-4 0-5,33 0 1 5,29 0-2-4,32 0 3 3,19 0-4 1,7 0 1-1,42 0 0 0,56 0-2-3,56 0 3 4,55-4 0-1,62-1 0 0,49-3 0-3,29-6 1 3,-2-3-1 0,-15 2 2-2,-24 5-5 3,-26-2 2 1,-13 9 1 5,-19 3 0-15,-21-2 4 6,-24-1 1 1,-38-9-4 1,-29 2 2 0,-38 1-2-3,-33 3-1 4,-30 1 1-1,-18 5 5 0,-19 0-2-3,0 0-3 7,0 0-1-8,-27 0-3 7,-72 17-4-7,-66 16 3 4,-69 4 4 0,-60-6 0-2,-55-1 1 4,-35 2 3-4,-54 1 12 2,-27 3 14 0,-14 1 4-2,8-12 4 2,51-16-19 1,66-9-5 0,60 0-7-5,49 0-1 6,45 0-6-2,37 0 1-2,48 0-1 0,48 0-4 2,42 0-7 0,25 0-36-2,48 11-33 2,42 21-44-1,-21-19-124 2,-11 9-349-3</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2-17T23:25:56.249"/>
    </inkml:context>
    <inkml:brush xml:id="br0">
      <inkml:brushProperty name="width" value="0.05292" units="cm"/>
      <inkml:brushProperty name="height" value="0.05292" units="cm"/>
      <inkml:brushProperty name="color" value="#FF0000"/>
    </inkml:brush>
  </inkml:definitions>
  <iact:action type="add" startTime="20479">
    <iact:property name="dataType"/>
    <iact:actionData xml:id="d0">
      <inkml:trace xmlns:inkml="http://www.w3.org/2003/InkML" xml:id="stk0" contextRef="#ctx0" brushRef="#br0">21367 7602 362 0,'0'0'170'23,"0"0"-17"-23,0 0-20 0,0 0-17 0,0 0-30 1,0 0-20-1,0 0-13 0,0 0 0 6,-58 52-1 1,11-48 0 0,-14-4-7 1,-7 0-8 0,-4 0-7 0,-5 0 0-2,-3-11-5 2,3-9-2 0,0 3-3-2,4 0 0 9,-1 2 6-13,1 2-4 7,2-1 3-4,2 2 0 4,0-1-4-3,6 1-5 2,6-5-4-1,5 2-1 1,4-9-5 0,7 1-1-1,5-5-1 0,3-3-1 1,2-2-1 1,2-4-1-1,14-5 1-2,-4-2 1 1,3-7-1 2,3-3 3-2,4-4-3 1,-3-2 2-2,5-5 0 1,0 0 0 2,1-6 0-4,-4 2-1 4,4-1 0-1,-5-3 0-1,-2 3 0 0,1 2-2 2,-4 4 1-2,0-1-2 1,3 6 1-2,-2 0-1 1,5 5 1 3,0 7-1-3,4 2 0-1,3 9 1 2,1 5-1 1,-3 6 0-2,2 2-1-1,3 3 1 3,0 6 0 0,0 3 0-2,0 2 1-2,0 5-1 3,0 4 0 0,0 0 0-1,-1 0 0 2,1-4 0-3,0-8 0 2,0 2-1 1,0-1 1-5,0 4 0 5,0 2 1 0,0 2-1-2,0 3 0-1,0 0 0 2,0 0 0-1,0 0 0 2,0 0 1-3,0 0-1 2,0 0 1 0,0 0 0 1,-4 0 0-5,-5 0 2 5,-4 30 1 0,-10 24 7-4,-8 16-6 3,1 6-1 1,-5 6 0 74,-1-6-2-82,1-5 2-1,4-13 7 0,5-13-4 0,9-14 2 0,7-17-1 0,4-5-5 0,6-9-3 0,0 0 0 0,0 0-2 1,0 0 2 6,0 0-1-1,0-21-2 2,0-12 2 0,9-12 1-3,2-2 1 3,2-13 0 0,3-4-1-2,0-7-1 3,-4-6 0-1,4 8 1 1,-9 2-1-4,6 10 0 2,0 18 1 0,-3 9-1 3,0 11 0-6,-2 12 1 5,3 4 0-1,-2 3 0 0,-2 0 3-2,8 0 2 2,-1 0-3 2,2 0 2-3,4 3-2-1,8 14 1 4,-5 11 1-6,6 5 3 5,3 9 7-1,-3 7 3-2,4-1 3 2,1-1 0 1,3-2 4-2,3-2-5 0,-3-13-4 2,-3-8-4-2,-5-10-2-1,-8-7-2 1,-11 1-3 1,2-2 0 0,-8-2-3-2,-4 1-2 2,0-3 1-1,0 0-4 3,0 6-44-6,0 7-70 4,-4 10-97 1,-12-12-134-1,0 0-538 1</inkml:trace>
    </iact:actionData>
  </iact:action>
  <iact:action type="add" startTime="22461">
    <iact:property name="dataType"/>
    <iact:actionData xml:id="d1">
      <inkml:trace xmlns:inkml="http://www.w3.org/2003/InkML" xml:id="stk1" contextRef="#ctx0" brushRef="#br0">15526 8711 794 0,'0'0'172'5,"0"0"-75"2,0 0-19 1,0 0-35 0,0 0-17-2,0 0 28 2,197 37 28 0,-143-33-4 0,3-4-9-2,-4 0-11 3,-2 0-8-2,3 0-10 1,-7 0-7-2,1 0-7 2,-7 0-4 0,-1 0-2 0,-3 0-9-1,0-12-4 0,1-2-5 2,-5-3 0-2,-1 4 1 6,0-2-3-9,-3 0 0 1,-1-7 2 3,-1-1-2-1,2-8 1 1,2-11-1 0,1-8 0-1,-2-12 0 0,0-11-1 2,1-6 1-1,-5-8 0 1,-1-8 0-6,1-12 0 6,-9 0-1-1,3 2 2 1,-1 6-1-4,-6 5 0 3,-1 8 0 1,1 2-1-5,-4 2 1 6,-2 8 2 0,0 10-2-4,3-2-1 0,0 10 1 1,-1 3-1 1,0 6 1 0,0 0 0 0,-4-2 0-2,4 7 0 3,0-5 0-1,1 3 0 1,-4 2 0-1,2 0-1-4,0 10 1 4,-1 0 1-3,-3 3-1 4,6 9 0 0,1 2 0-1,-4 3 0-3,1 1 0 5,-6 4 0-4,1-2 0 2,1-1 0 0,-1-5 0-2,-3-1 0 2,3-8 0 0,-3 5 0 0,0 2 0-3,0 7-1 4,0 7 1-1,0 3 0 0,0 3 0-3,0 0 1 3,0 0-1 1,0 0 3-2,0 0 1 0,0 0 1 0,0 0-2 3,0 0-2-3,0 0-1-1,0 0 1 3,0 0-2-3,0-5 1 1,0-7 0 1,0 2 0-1,0-7 0 3,3 0 1-4,0 4-1 1,1 0 1 2,-1-1-1-1,-2 6 0 0,-1 0 0-4,0-4 1 5,0 5-1-1,3-3 0 0,-3 2 1-2,0 4-1 3,6-4 1-1,-6 8 0-1,3 0 0 0,-3 0-1 0,0 0 1 0,0 0 0 2,0 0-1-3,0 4 1 2,-23 26 2 1,-13 15 6-2,-9 12-2-2,-3 4-1 5,0 4 0-3,-1-6 0 2,5-9 4-4,11-8-3 3,8-13-4-1,9-10 0 3,6-10 0-5,9-5-3 2,1-4 1 3,0 0-1-5,0 0 0 3,0 0 0 0,20-17 0-1,16-23 0 0,2-8 0 1,-3-6 2 0,1-2-2 1,-4 5 0-2,-7 6 0 0,-5 0 0 2,3 1 0-2,-6 0 0 0,2 0 0 0,2 0 0 2,-6 4 0-2,0 5-1-2,-2 11 1 4,0 7-1-1,-9 11 1 0,4 1 1-2,-5 5 0 4,-1 0 1-6,1 0 1 4,2 0-1 1,0 0 1-3,6 17 6 2,3 42 21 0,2 26-16 0,0 18-3-3,6 6 8 5,-2 7 5-2,6-7 1-3,3-13-2 3,-11-15-1 0,2-19-22-1,-4-28 0-1,-12-14 0 3,3-14 0-1,-4-6 0 0,-3 0 0 0,0 0 0-1,0-28-39 1,0-19-113-1,0 6-41 0,0 21-138 0,0 10-418 1</inkml:trace>
    </iact:actionData>
  </iact:action>
  <iact:action type="add" startTime="43717">
    <iact:property name="dataType"/>
    <iact:actionData xml:id="d2">
      <inkml:trace xmlns:inkml="http://www.w3.org/2003/InkML" xml:id="stk2" contextRef="#ctx0" brushRef="#br0">18575 18101 592 0,'0'0'225'5,"0"0"-115"1,0 0-11 1,0 0-26 3,0 0-16-6,0 0-8 4,0 0 1 2,0 0 0-2,0 0 9-4,0 0-6 4,79 0-15 2,-51 0-3-4,10 0-6 2,5 0 16 0,1 0-10 0,8-6-7-2,-4-5-4 3,5-1-1-2,2 5-6-1,3-8 1 6,-3 3-4-2,5 1-2-9,1-3-1 6,-2-3 1 2,1 4-1 0,-2-10 0-3,-5 2-3 1,4 3-1 2,-1-8-2-5,1-4-3 5,-1-2 0 1,-2 0-1-2,-6-3-1-3,4 1 0 5,-4 4 1-3,-3-2-1-1,-6 2 1 0,-1-2 0 5,1-4-1-7,-3-3 1 5,5-6 0-1,2-17-1 1,-2-2 1-4,2-3-1 3,3-12 0 0,-5 0 0-1,-5 0 0 0,2 3 1 3,-5 6-1-4,-4 9 1-1,-1 4-2 4,-2 0 2 3,-9 1-1-9,4 1 0 4,-8-9 1 4,-3 15-2-6,3 7 1 4,0 2 0-2,-6 3 0 3,5 1 1-7,-4 3-1 5,6 1 0 2,-1 0 0-4,-3 0-1 1,1 2 1 3,1 4 0-5,5-2 0 3,-7 9 0 2,3-2 0-5,1 7 0 0,-4 4 0 4,6-5 1 0,-2 0-1-4,9 1 0 3,1 1 1 3,7-7 1-7,1 1-1 3,9-3 0 3,-1 1-1 1,1 4 0-9,-2 3 0 6,-1 1 1 1,1 1-1-3,2 4 3 2,5-4 6 3,0 3-3-8,8-4 0 5,0-1-5 2,-2 1 2-4,0-4 0 0,5 2-2 2,-1 4-1 1,-4 2 1-4,-2 4 3 4,-7 5-4-1,-10 0 2-1,1 0 3 1,-1 0-2 0,-10 0-3 0,0 0 4-3,-5 0-3 4,-5 0-1-1,-6 0 0-3,-4 0 0 3,-3 0 0 3,0 0 0-6,0 0 1 2,0 0-1 2,0 0 1-2,0 0-1-1,0 0 0 2,0 0 1 1,0 0-1-3,0 0 0 1,0 0 0 3,0 0 0-5,0-4 0 5,0-1-2-4,0-8-1 4,-28-7-2-4,-11-7 2 1,-6-3 2 0,-2 6 1 0,2-8-2 1,5 10 2 2,4 1 0-5,12 14-1 2,6-5 1 2,5 9 0-3,10 3 0 0,3 0 0 3,-3 0 0 2,3 0 0-8,0 0 3 5,0 0-1 2,0 0 0-4,3 0 0 2,38 0 2 0,18 20-4 2,8 8 3-7,-3 4-1 5,2-2-1 1,-9 1 1-3,-16-6-1 3,-14-6 4-2,-10-4-3 0,-5-7 5 1,-8-5 0 2,1 2 2-5,-5-5-2 1,0 4 1 1,0 10-2 4,0-6 1-6,-22 17 0 2,-21 4-1 3,-8 4-2-4,-1 1 1 3,-2 0-1-2,8-12-3 2,8 1 0-4,7-6-1 1,16-9-1 4,1-5 0-3,10-1 1-1,1-2 0 2,2 0-3 1,1 0-2-3,-5 0-18 2,5 0-34-1,0 7-43-1,0 3-65 3,0 12-39 3,9-9-175-9</inkml:trace>
    </iact:actionData>
  </iact:action>
  <iact:action type="add" startTime="45797">
    <iact:property name="dataType"/>
    <iact:actionData xml:id="d3">
      <inkml:trace xmlns:inkml="http://www.w3.org/2003/InkML" xml:id="stk3" contextRef="#ctx0" brushRef="#br0">27788 16794 437 0,'0'0'308'4,"0"0"-170"4,0 0-21-4,0 0-24 4,0 0-16 0,0 0 0-2,0 0-7 2,191-31-4 2,-147 25-10-5,-2-2-4 2,0 5 5 4,4-1-6-8,3 4 2 6,4-5-14 0,-1 5-1-1,9 0-10-3,5 0-4 4,8-4-3-1,-3 4-2 2,6-4 0-3,-4 4 0 0,-5 0-3 1,1 0 2-2,-5 0-3 7,-2-4-4-12,4-1 1 6,3 0-1 3,5 2 4-7,7 3-6 7,8-5 5 0,-2 5-3-3,-6 0 0-4,-4 0-2 9,-3 0-7-5,-8 0 0-1,8 0 2 2,-10 0-1 0,6 0-3-2,1 0 4 2,1-6-1 2,11 3 7-7,-2 3-8 6,3-3 4 1,3 1-6-4,3-1 0 1,-2 3 0 5,-1-2 0-4,-13 2 0-7,-1 0 0 8,-5 0 0 0,-2 0 0-2,-6-7 0-2,-6 7 0 8,-1 0 0-9,-9 0 0 3,-1 0 0 2,1 0 0-2,-4 0 0 0,4 0 0 0,2 0 0 1,2 7 0-3,-5-2 0 4,1 0 0 1,2 4 0-7,11-1 0 6,7 1 0 2,2 4 0-5,8-8 0-1,3-5 0 7,6 0 0-6,1 0 0-1,-3 0 0 4,-6 0 0 0,-5 0 0-4,1 0 0 3,-13 0 0 0,-3 0 0-2,-3 0 0 2,-4-5 0 2,-7 5 0-7,-10-4 0 6,-6 4 0 4,-9 0 0-9,-3 0 0 1,-3 0 0 6,-5 0 0-4,3 0 0 0,-8 0 0 1,0 0 0 0,0 0 0-2,0 0-47 2,-8 0-57 0,-37 0-54-3,-15 0-86 3,24 4-69 7,4-4-196-14</inkml:trace>
    </iact:actionData>
  </iact:action>
  <iact:action type="add" startTime="47551">
    <iact:property name="dataType"/>
    <iact:actionData xml:id="d4">
      <inkml:trace xmlns:inkml="http://www.w3.org/2003/InkML" xml:id="stk4" contextRef="#ctx0" brushRef="#br0">19108 18528 486 0,'0'0'221'2,"0"0"-112"4,0 0-14 5,0 0-37-5,0 0-21 1,0 0 8 3,0 0 7-6,177 5 2 4,-144-5-2 0,2-5 11 0,7-1-10-2,5-2-12 2,6 3-5 0,7-7-4-2,-5-3-12 2,6 5-4 2,-2-5 7-6,0 5-5 4,-1-10-3 7,-1 8-2-10,2-3 0 0,7-2 2 4,2 4 1-1,-7 2-3-2,2-2-3 1,-3-4-3 2,-4 2 1-4,2 4 2 3,2-3-4 2,4 2-3-7,-9-1-1 6,-2 1 1 1,-3 7-2-3,-8-7 2-2,-11 10-2 5,3-3 2-2,-7-2-1-2,-3 7-1 1,2-6 1 2,0 4-1-3,-5 0-1 1,0-2 1 2,-2 4-1-3,4 0 0 4,-9-5 1-4,2 5 0 3,0 0 0-4,-1 0 1 6,-2 0-1-5,3 0 0-1,-5 0 2 6,2 0-3-4,0 0 0-2,2 0 0 1,-4-6 0 6,-2 6 2-8,-2 0-2 4,-5 0-1 1,1 0 1-2,1 0-1 1,-4 0 1-1,0 0 0 0,0 0-1 0,0 0 1 2,0 0-1 0,0-6 0-5,0 6-1 4,0 0 1 4,0 0 0-9,0-6 0 4,-7-2 0 2,-22-9-1 1,-9 4 2-5,-1-7 0 3,-2 3 0 0,-2 3 0-3,2-6-1 5,1 10 1-3,4-5 0-1,5 3-1 2,11 1 0 1,4 4-2-3,3 0 3 1,8 7-1 3,5 0 1-4,0 0 0-1,0 0 0 4,0 0 0 2,0 0 1-8,13 0-1 5,27 0-1 3,2 0 1-7,14 14 2 6,1 3 0-1,2 9 1-4,-7-1 3 2,1-1 3 3,-13-3 3-4,-7 5 7 0,-4-8 10 2,-7 5-9 1,-10-9-8-3,-5 0-2 1,-7-2 1 3,0 5 3-5,0 3 2 2,-16 10-8 3,-24 2-5-4,-7-2-3 2,-2 2 2 0,4 0 0 0,1-12 1-2,8 2 4 3,9-12-4-2,11-5-2-2,6 0-1 4,4-5 0-1,6 0-1-2,-2 0-1 2,2 0-26 1,0 0-38-5,0 0-65 6,0 0-60-1,21 0-170-2</inkml:trace>
    </iact:actionData>
  </iact:action>
  <iact:action type="add" startTime="49245">
    <iact:property name="dataType"/>
    <iact:actionData xml:id="d5">
      <inkml:trace xmlns:inkml="http://www.w3.org/2003/InkML" xml:id="stk5" contextRef="#ctx0" brushRef="#br0">27905 18677 559 0,'0'0'278'7,"0"0"-139"-2,0 0-56 2,0 0-11 1,0 0-22-3,0 0-5 3,0 0 4 1,41 8 9-4,-25-2 0 3,-2-6-5 2,4 0-5-4,5 5-3 0,-3-5-7 4,5 0-2-2,2 0-8-1,1 0-8 1,4 6-1 1,3-6-2-4,-1 0 4 2,6 0 1 3,-4 0-1-5,4 0-2 14,10 0-3-18,-4 0-3 1,-1 0-2 7,7 0 0 0,-7 0 1-4,3 0 6 2,-3 0-1 4,1 2 0-4,-4 2-2-2,10-3-1 5,-5 6-4-4,-2-7-2 1,4 5-1 1,-5-5-3 1,-4 7-3-5,-4-7 6 6,4 5 0 0,-9-5 0-7,6 0 1 5,-4 0-2 4,-5 0 0-9,-1 0-1 4,2 3-2 3,2-3 3-2,2 0 1-3,-1 0-1 2,4 0-1 3,-1 5 0-5,5-5 1 2,-6 6-4 4,3 0 2-7,3-6 1 4,-9 5-5 0,9-5 0 1,-7 0 0-4,3 0 0 4,-4 2 0-1,0 4 0-3,4 1 0 4,5-7 0 3,-6 0 0-10,7 0 0 5,-8 0 0 4,3 5 0-3,2-5 0-4,-2 0 0 6,0 0 0-1,2 0 0-5,-3 0 0 6,-3 0 0-3,7 0 0-1,0 0 0 2,-4 0 0 2,5 0 0-5,2 0 0 2,1 0 0 3,5 0 0-4,-5 0 0-1,-7 0 0 7,-3 0 0-5,-1 0 0-2,3 0 0 4,5 0 0 0,-5 0 0-5,2 0 0 6,5 0 0 0,-2 0 0-8,5 0 0 7,6 0 0-1,-7 0 0 0,3 0 0-3,0 0 0 4,-7 0 0-1,4 0 0-1,-3 0 0 1,-5 0 0 1,-3 0 0-6,-7 0 0 5,-1 0 0 4,3 0 0-7,-1 0 0 2,2 0 0 2,5 0 0-1,1 0 0-2,3 0 0 2,5 0 0 0,-4 0 0-1,4 0 0 0,2 0 0 3,-5 0 0-7,-1 0 0 6,0 0 0-1,0 0 0 0,4 0 0-1,1 0 0 0,7 0 0 4,-4 0 0-9,1-5 0 7,-6 5 0 1,-2-7 0-4,-5 7 0 2,-1 0 0 0,-3 0 0 0,-5 0 0-2,2-2 0 3,-4 2 0-2,-5-4 0-2,6 4 0 4,-4-2 0-1,3 2 0-2,2 0 0 2,-2 0 0 3,4 0 0-9,-1 0 0 7,3 0 0 2,-3 0 0-3,0 0 0-6,1 0 0 6,-6 0 0 2,1 0 0-4,-5 0 0 0,-1 0 0 4,-2 0 0-2,1 0 0-2,-3 0 0 3,0 0 0 0,1 0 0-4,-7 0 0 3,3 0 0-1,-6 0 0-1,-1 0 0 3,2 0 0 1,-3 0 0-4,1 0 0 1,-4 0 0 2,3 0 0 0,-3 2-6-7,0-2-92 6,0 13-49 3,-39 5-80-6,21-6-63 4,-2 13-230-1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8FEED-64AA-4FB0-916E-8AD7067B84DB}" type="datetimeFigureOut">
              <a:rPr lang="en-CA" smtClean="0"/>
              <a:t>2022-09-11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6A59C-8AC0-4F16-9F48-48EC5A347944}" type="slidenum">
              <a:rPr lang="en-CA" smtClean="0"/>
              <a:t>‹#›</a:t>
            </a:fld>
            <a:endParaRPr lang="en-CA"/>
          </a:p>
        </p:txBody>
      </p:sp>
    </p:spTree>
    <p:extLst>
      <p:ext uri="{BB962C8B-B14F-4D97-AF65-F5344CB8AC3E}">
        <p14:creationId xmlns:p14="http://schemas.microsoft.com/office/powerpoint/2010/main" val="316394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exactly what would happen to an accelerating box in deep space… passengers would feel a downward pull toward the floor of the spaceship. And according to the equivalence principal, this is indistinguishable from being in a stationary box on earth and feeling the earth’s gravitational pull. There is no way to tell the difference between the two situations.</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6</a:t>
            </a:fld>
            <a:endParaRPr lang="en-CA"/>
          </a:p>
        </p:txBody>
      </p:sp>
    </p:spTree>
    <p:extLst>
      <p:ext uri="{BB962C8B-B14F-4D97-AF65-F5344CB8AC3E}">
        <p14:creationId xmlns:p14="http://schemas.microsoft.com/office/powerpoint/2010/main" val="242120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17</a:t>
            </a:fld>
            <a:endParaRPr lang="en-CA"/>
          </a:p>
        </p:txBody>
      </p:sp>
    </p:spTree>
    <p:extLst>
      <p:ext uri="{BB962C8B-B14F-4D97-AF65-F5344CB8AC3E}">
        <p14:creationId xmlns:p14="http://schemas.microsoft.com/office/powerpoint/2010/main" val="368114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18</a:t>
            </a:fld>
            <a:endParaRPr lang="en-CA"/>
          </a:p>
        </p:txBody>
      </p:sp>
    </p:spTree>
    <p:extLst>
      <p:ext uri="{BB962C8B-B14F-4D97-AF65-F5344CB8AC3E}">
        <p14:creationId xmlns:p14="http://schemas.microsoft.com/office/powerpoint/2010/main" val="644711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19</a:t>
            </a:fld>
            <a:endParaRPr lang="en-CA"/>
          </a:p>
        </p:txBody>
      </p:sp>
    </p:spTree>
    <p:extLst>
      <p:ext uri="{BB962C8B-B14F-4D97-AF65-F5344CB8AC3E}">
        <p14:creationId xmlns:p14="http://schemas.microsoft.com/office/powerpoint/2010/main" val="1102444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23</a:t>
            </a:fld>
            <a:endParaRPr lang="en-CA"/>
          </a:p>
        </p:txBody>
      </p:sp>
    </p:spTree>
    <p:extLst>
      <p:ext uri="{BB962C8B-B14F-4D97-AF65-F5344CB8AC3E}">
        <p14:creationId xmlns:p14="http://schemas.microsoft.com/office/powerpoint/2010/main" val="282194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24</a:t>
            </a:fld>
            <a:endParaRPr lang="en-CA"/>
          </a:p>
        </p:txBody>
      </p:sp>
    </p:spTree>
    <p:extLst>
      <p:ext uri="{BB962C8B-B14F-4D97-AF65-F5344CB8AC3E}">
        <p14:creationId xmlns:p14="http://schemas.microsoft.com/office/powerpoint/2010/main" val="12664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966A59C-8AC0-4F16-9F48-48EC5A347944}" type="slidenum">
              <a:rPr lang="en-CA" smtClean="0"/>
              <a:t>42</a:t>
            </a:fld>
            <a:endParaRPr lang="en-CA"/>
          </a:p>
        </p:txBody>
      </p:sp>
    </p:spTree>
    <p:extLst>
      <p:ext uri="{BB962C8B-B14F-4D97-AF65-F5344CB8AC3E}">
        <p14:creationId xmlns:p14="http://schemas.microsoft.com/office/powerpoint/2010/main" val="4047347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966A59C-8AC0-4F16-9F48-48EC5A347944}" type="slidenum">
              <a:rPr lang="en-CA" smtClean="0"/>
              <a:t>43</a:t>
            </a:fld>
            <a:endParaRPr lang="en-CA"/>
          </a:p>
        </p:txBody>
      </p:sp>
    </p:spTree>
    <p:extLst>
      <p:ext uri="{BB962C8B-B14F-4D97-AF65-F5344CB8AC3E}">
        <p14:creationId xmlns:p14="http://schemas.microsoft.com/office/powerpoint/2010/main" val="2243228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50</a:t>
            </a:fld>
            <a:endParaRPr lang="en-CA"/>
          </a:p>
        </p:txBody>
      </p:sp>
    </p:spTree>
    <p:extLst>
      <p:ext uri="{BB962C8B-B14F-4D97-AF65-F5344CB8AC3E}">
        <p14:creationId xmlns:p14="http://schemas.microsoft.com/office/powerpoint/2010/main" val="780625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51</a:t>
            </a:fld>
            <a:endParaRPr lang="en-CA"/>
          </a:p>
        </p:txBody>
      </p:sp>
    </p:spTree>
    <p:extLst>
      <p:ext uri="{BB962C8B-B14F-4D97-AF65-F5344CB8AC3E}">
        <p14:creationId xmlns:p14="http://schemas.microsoft.com/office/powerpoint/2010/main" val="737572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52</a:t>
            </a:fld>
            <a:endParaRPr lang="en-CA"/>
          </a:p>
        </p:txBody>
      </p:sp>
    </p:spTree>
    <p:extLst>
      <p:ext uri="{BB962C8B-B14F-4D97-AF65-F5344CB8AC3E}">
        <p14:creationId xmlns:p14="http://schemas.microsoft.com/office/powerpoint/2010/main" val="3807100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7</a:t>
            </a:fld>
            <a:endParaRPr lang="en-CA"/>
          </a:p>
        </p:txBody>
      </p:sp>
    </p:spTree>
    <p:extLst>
      <p:ext uri="{BB962C8B-B14F-4D97-AF65-F5344CB8AC3E}">
        <p14:creationId xmlns:p14="http://schemas.microsoft.com/office/powerpoint/2010/main" val="186704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53</a:t>
            </a:fld>
            <a:endParaRPr lang="en-CA"/>
          </a:p>
        </p:txBody>
      </p:sp>
    </p:spTree>
    <p:extLst>
      <p:ext uri="{BB962C8B-B14F-4D97-AF65-F5344CB8AC3E}">
        <p14:creationId xmlns:p14="http://schemas.microsoft.com/office/powerpoint/2010/main" val="369090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happens because an observer floating outside the box will simply see the ball floating in the same position overtime. But as time goes by, the floor of the box is accelerate higher and higher, eventually crashing into the ball.</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8</a:t>
            </a:fld>
            <a:endParaRPr lang="en-CA"/>
          </a:p>
        </p:txBody>
      </p:sp>
    </p:spTree>
    <p:extLst>
      <p:ext uri="{BB962C8B-B14F-4D97-AF65-F5344CB8AC3E}">
        <p14:creationId xmlns:p14="http://schemas.microsoft.com/office/powerpoint/2010/main" val="1928569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happens because an observer floating outside the box will simply see the ball floating in the same position overtime. But as time goes by, the floor of the box is accelerate higher and higher, eventually crashing into the ball.</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9</a:t>
            </a:fld>
            <a:endParaRPr lang="en-CA"/>
          </a:p>
        </p:txBody>
      </p:sp>
    </p:spTree>
    <p:extLst>
      <p:ext uri="{BB962C8B-B14F-4D97-AF65-F5344CB8AC3E}">
        <p14:creationId xmlns:p14="http://schemas.microsoft.com/office/powerpoint/2010/main" val="83385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happens because an observer floating outside the box will simply see the ball floating in the same position overtime. But as time goes by, the floor of the box is accelerate higher and higher, eventually crashing into the ball.</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10</a:t>
            </a:fld>
            <a:endParaRPr lang="en-CA"/>
          </a:p>
        </p:txBody>
      </p:sp>
    </p:spTree>
    <p:extLst>
      <p:ext uri="{BB962C8B-B14F-4D97-AF65-F5344CB8AC3E}">
        <p14:creationId xmlns:p14="http://schemas.microsoft.com/office/powerpoint/2010/main" val="114552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11</a:t>
            </a:fld>
            <a:endParaRPr lang="en-CA"/>
          </a:p>
        </p:txBody>
      </p:sp>
    </p:spTree>
    <p:extLst>
      <p:ext uri="{BB962C8B-B14F-4D97-AF65-F5344CB8AC3E}">
        <p14:creationId xmlns:p14="http://schemas.microsoft.com/office/powerpoint/2010/main" val="487822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exactly what would happen to an accelerating box in deep space… passengers would feel a downward pull toward the floor of the spaceship. And according to the equivalence principal, this is indistinguishable from being in a stationary box on earth and feeling the earth’s gravitational pull. There is no way to tell the difference between the two situations.</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12</a:t>
            </a:fld>
            <a:endParaRPr lang="en-CA"/>
          </a:p>
        </p:txBody>
      </p:sp>
    </p:spTree>
    <p:extLst>
      <p:ext uri="{BB962C8B-B14F-4D97-AF65-F5344CB8AC3E}">
        <p14:creationId xmlns:p14="http://schemas.microsoft.com/office/powerpoint/2010/main" val="42457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exactly what would happen to an accelerating box in deep space… passengers would feel a downward pull toward the floor of the spaceship. And according to the equivalence principal, this is indistinguishable from being in a stationary box on earth and feeling the earth’s gravitational pull. There is no way to tell the difference between the two situations.</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13</a:t>
            </a:fld>
            <a:endParaRPr lang="en-CA"/>
          </a:p>
        </p:txBody>
      </p:sp>
    </p:spTree>
    <p:extLst>
      <p:ext uri="{BB962C8B-B14F-4D97-AF65-F5344CB8AC3E}">
        <p14:creationId xmlns:p14="http://schemas.microsoft.com/office/powerpoint/2010/main" val="773312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physical experiments in both situations will behave the exact same. This includes balls dropping to the floor of the box, and any experiments done with light.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16</a:t>
            </a:fld>
            <a:endParaRPr lang="en-CA"/>
          </a:p>
        </p:txBody>
      </p:sp>
    </p:spTree>
    <p:extLst>
      <p:ext uri="{BB962C8B-B14F-4D97-AF65-F5344CB8AC3E}">
        <p14:creationId xmlns:p14="http://schemas.microsoft.com/office/powerpoint/2010/main" val="3858179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0847-08BF-42D7-8A19-59D75FE20B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0AA4A41-536E-420C-9CCF-581663E181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F713B10-1626-4D51-AB9D-B0E348449714}"/>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5" name="Footer Placeholder 4">
            <a:extLst>
              <a:ext uri="{FF2B5EF4-FFF2-40B4-BE49-F238E27FC236}">
                <a16:creationId xmlns:a16="http://schemas.microsoft.com/office/drawing/2014/main" id="{EF57BC4E-275D-49FC-A902-76D01CAA01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14C2E7A-BC6C-4945-9E90-BFD11CDE8411}"/>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1874196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E183-8093-4851-A92D-E43EDADB6DC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50E5B9B-6A80-4A08-8F31-530767BF49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FBAEE84-0BD6-4ADD-92D8-9CC5EE00D237}"/>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5" name="Footer Placeholder 4">
            <a:extLst>
              <a:ext uri="{FF2B5EF4-FFF2-40B4-BE49-F238E27FC236}">
                <a16:creationId xmlns:a16="http://schemas.microsoft.com/office/drawing/2014/main" id="{9AB48F34-BCF3-455C-B16C-244D785783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CA13B25-31FC-445A-A252-20E222F8049B}"/>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75308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E3DEAA-2002-4916-8D3F-93C8699807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1BB65BF-2605-4245-B833-02BD618AFC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5C7B643-B733-4CCD-8B85-1DB96CF385DB}"/>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5" name="Footer Placeholder 4">
            <a:extLst>
              <a:ext uri="{FF2B5EF4-FFF2-40B4-BE49-F238E27FC236}">
                <a16:creationId xmlns:a16="http://schemas.microsoft.com/office/drawing/2014/main" id="{E38BD991-247A-4547-BFEF-E5295C9F68D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C3E859B-A801-491C-8261-C11949C104BD}"/>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275996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D0DC-64B6-4536-9190-FFC8626CA85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8EAC001-D4C1-442A-8E14-9526BEFC42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CE3146C-8F6B-43AB-A15B-9511C15A68F9}"/>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5" name="Footer Placeholder 4">
            <a:extLst>
              <a:ext uri="{FF2B5EF4-FFF2-40B4-BE49-F238E27FC236}">
                <a16:creationId xmlns:a16="http://schemas.microsoft.com/office/drawing/2014/main" id="{7C125CBF-6F20-423A-81B6-EA239B75A1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93616EC-14FA-46E7-BBFF-EC398D30C391}"/>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380053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9D9A2-9364-4EBF-B9B8-359C5CFCA2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81B8444-F6AE-4959-A69F-659D5FFCA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C6ED-06AD-4CC9-B72B-D6451E5FB600}"/>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5" name="Footer Placeholder 4">
            <a:extLst>
              <a:ext uri="{FF2B5EF4-FFF2-40B4-BE49-F238E27FC236}">
                <a16:creationId xmlns:a16="http://schemas.microsoft.com/office/drawing/2014/main" id="{56A9CA30-E112-40F2-BEA5-A9AC32E4FB1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ECC0DC-A9EA-45E0-B62B-A4EC3205934A}"/>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2783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4EE9-2B43-419A-B8DF-7E17E1C8F31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2FE596B-F394-4B8D-B825-657986AD94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89CAD45-048B-4795-9077-F6B8A4CB4D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8CB8D7F-5D2F-4CBE-A64D-6DED095CA87E}"/>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6" name="Footer Placeholder 5">
            <a:extLst>
              <a:ext uri="{FF2B5EF4-FFF2-40B4-BE49-F238E27FC236}">
                <a16:creationId xmlns:a16="http://schemas.microsoft.com/office/drawing/2014/main" id="{9BC5DAA6-0033-4888-89F2-2F9E6817E42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6C92311-16A5-4466-A214-27902425C586}"/>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396679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328F-4AFB-4138-BEF2-0020E97E562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3D05C3-2AC1-40FA-97CA-FBD494B885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F1AA86-64E1-4625-B6DB-B51E1A1F6A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D9D69A3-0B13-4DB4-8942-A274B74AA8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D8F59-D217-4E67-B6FB-D05081387D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88820A7-467C-461B-B1F0-F0EB1687E7CC}"/>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8" name="Footer Placeholder 7">
            <a:extLst>
              <a:ext uri="{FF2B5EF4-FFF2-40B4-BE49-F238E27FC236}">
                <a16:creationId xmlns:a16="http://schemas.microsoft.com/office/drawing/2014/main" id="{C2F3DDCA-FDB8-4F7D-B43E-93556D89B59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22D8848-2BB4-474C-AB44-2F8D419994F8}"/>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79674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6CBD7-AECB-46D0-A619-8D11E99E3BC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22EA416-16E6-4CEC-92D1-101E45199BA3}"/>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4" name="Footer Placeholder 3">
            <a:extLst>
              <a:ext uri="{FF2B5EF4-FFF2-40B4-BE49-F238E27FC236}">
                <a16:creationId xmlns:a16="http://schemas.microsoft.com/office/drawing/2014/main" id="{945BA0A8-995A-4AD4-90B3-EF1460C5316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E4FD9D2-34B8-4B44-A960-3817DAAE8BAC}"/>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23092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719F2B-46CA-4EE9-9150-E6997451FAE0}"/>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3" name="Footer Placeholder 2">
            <a:extLst>
              <a:ext uri="{FF2B5EF4-FFF2-40B4-BE49-F238E27FC236}">
                <a16:creationId xmlns:a16="http://schemas.microsoft.com/office/drawing/2014/main" id="{1F2B4880-7E86-4DDD-ACA7-650B29CD71C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81091E7-0565-47BD-8A59-6CEBA6539C61}"/>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2409760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89A5-2B44-432B-95D0-693080F02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5518B28-8672-4EC4-8B39-70F11FE508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BF32BD3-E512-4FD8-B5D9-69F29EB19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FE9C1-2E1B-4180-A706-4B3683DB318E}"/>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6" name="Footer Placeholder 5">
            <a:extLst>
              <a:ext uri="{FF2B5EF4-FFF2-40B4-BE49-F238E27FC236}">
                <a16:creationId xmlns:a16="http://schemas.microsoft.com/office/drawing/2014/main" id="{030EE666-A52A-4F8D-8767-A60720B6F9D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55CE535-8872-4F8C-B5A7-1BA8C3F76E89}"/>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184343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D485-365D-4F8B-8D6C-5C1472A3C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7BFC4E7-14A6-43E4-8D79-0BE953EBAA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E2078D7-EA19-461F-9BB7-8F186A5C1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0E6D79-9352-4FAD-A9CB-EE55E5F9DFBB}"/>
              </a:ext>
            </a:extLst>
          </p:cNvPr>
          <p:cNvSpPr>
            <a:spLocks noGrp="1"/>
          </p:cNvSpPr>
          <p:nvPr>
            <p:ph type="dt" sz="half" idx="10"/>
          </p:nvPr>
        </p:nvSpPr>
        <p:spPr/>
        <p:txBody>
          <a:bodyPr/>
          <a:lstStyle/>
          <a:p>
            <a:fld id="{1DDC5A07-5D9B-4994-A671-88C549FA3443}" type="datetimeFigureOut">
              <a:rPr lang="en-CA" smtClean="0"/>
              <a:t>2022-09-11</a:t>
            </a:fld>
            <a:endParaRPr lang="en-CA"/>
          </a:p>
        </p:txBody>
      </p:sp>
      <p:sp>
        <p:nvSpPr>
          <p:cNvPr id="6" name="Footer Placeholder 5">
            <a:extLst>
              <a:ext uri="{FF2B5EF4-FFF2-40B4-BE49-F238E27FC236}">
                <a16:creationId xmlns:a16="http://schemas.microsoft.com/office/drawing/2014/main" id="{A2C9AACD-5120-408C-8E6B-6142253AB89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4186C34-B963-4F4B-B41F-501D387FA72C}"/>
              </a:ext>
            </a:extLst>
          </p:cNvPr>
          <p:cNvSpPr>
            <a:spLocks noGrp="1"/>
          </p:cNvSpPr>
          <p:nvPr>
            <p:ph type="sldNum" sz="quarter" idx="12"/>
          </p:nvPr>
        </p:nvSpPr>
        <p:spPr/>
        <p:txBody>
          <a:bodyPr/>
          <a:lstStyle/>
          <a:p>
            <a:fld id="{73628F01-1E23-4B39-8A9D-40B9CBBC7402}" type="slidenum">
              <a:rPr lang="en-CA" smtClean="0"/>
              <a:t>‹#›</a:t>
            </a:fld>
            <a:endParaRPr lang="en-CA"/>
          </a:p>
        </p:txBody>
      </p:sp>
    </p:spTree>
    <p:extLst>
      <p:ext uri="{BB962C8B-B14F-4D97-AF65-F5344CB8AC3E}">
        <p14:creationId xmlns:p14="http://schemas.microsoft.com/office/powerpoint/2010/main" val="917705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DA882-FD54-4A53-A86D-A8A4FEC7B3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FDB3953-7C7C-4E49-B341-D66A2D1332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1195F4-D1AA-46F1-8D1E-8D921AD59B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DC5A07-5D9B-4994-A671-88C549FA3443}" type="datetimeFigureOut">
              <a:rPr lang="en-CA" smtClean="0"/>
              <a:t>2022-09-11</a:t>
            </a:fld>
            <a:endParaRPr lang="en-CA"/>
          </a:p>
        </p:txBody>
      </p:sp>
      <p:sp>
        <p:nvSpPr>
          <p:cNvPr id="5" name="Footer Placeholder 4">
            <a:extLst>
              <a:ext uri="{FF2B5EF4-FFF2-40B4-BE49-F238E27FC236}">
                <a16:creationId xmlns:a16="http://schemas.microsoft.com/office/drawing/2014/main" id="{BD609F24-4C7C-4ACB-A64F-66310F9EF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4127D67-21DA-4EFB-926D-041CDA844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628F01-1E23-4B39-8A9D-40B9CBBC7402}" type="slidenum">
              <a:rPr lang="en-CA" smtClean="0"/>
              <a:t>‹#›</a:t>
            </a:fld>
            <a:endParaRPr lang="en-CA"/>
          </a:p>
        </p:txBody>
      </p:sp>
    </p:spTree>
    <p:extLst>
      <p:ext uri="{BB962C8B-B14F-4D97-AF65-F5344CB8AC3E}">
        <p14:creationId xmlns:p14="http://schemas.microsoft.com/office/powerpoint/2010/main" val="877510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microsoft.com/office/2011/relationships/inkAction" Target="../ink/inkAction1.xml"/><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jpeg"/><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8.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3.xml"/><Relationship Id="rId6"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2.jpeg"/><Relationship Id="rId4" Type="http://schemas.openxmlformats.org/officeDocument/2006/relationships/image" Target="../media/image1.jpeg"/><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slideLayout" Target="../slideLayouts/slideLayout2.xml"/><Relationship Id="rId16" Type="http://schemas.openxmlformats.org/officeDocument/2006/relationships/image" Target="../media/image29.png"/><Relationship Id="rId1" Type="http://schemas.openxmlformats.org/officeDocument/2006/relationships/tags" Target="../tags/tag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microsoft.com/office/2011/relationships/inkAction" Target="../ink/inkAction2.xml"/><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25.png"/><Relationship Id="rId1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jpe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jpeg"/><Relationship Id="rId5" Type="http://schemas.openxmlformats.org/officeDocument/2006/relationships/image" Target="../media/image3.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6.png"/><Relationship Id="rId4" Type="http://schemas.microsoft.com/office/2011/relationships/inkAction" Target="../ink/inkAction3.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47.png"/><Relationship Id="rId4" Type="http://schemas.microsoft.com/office/2011/relationships/inkAction" Target="../ink/inkAction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49.png"/><Relationship Id="rId5" Type="http://schemas.microsoft.com/office/2011/relationships/inkAction" Target="../ink/inkAction5.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50.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5.xml"/><Relationship Id="rId6" Type="http://schemas.microsoft.com/office/2011/relationships/inkAction" Target="../ink/inkAction6.xml"/><Relationship Id="rId5" Type="http://schemas.openxmlformats.org/officeDocument/2006/relationships/image" Target="../media/image50.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microsoft.com/office/2011/relationships/inkAction" Target="../ink/inkAction7.xml"/><Relationship Id="rId3" Type="http://schemas.openxmlformats.org/officeDocument/2006/relationships/image" Target="../media/image16.jpe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5.png"/><Relationship Id="rId7" Type="http://schemas.microsoft.com/office/2011/relationships/inkAction" Target="../ink/inkAction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0.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58.png"/><Relationship Id="rId5" Type="http://schemas.openxmlformats.org/officeDocument/2006/relationships/image" Target="../media/image2.jpe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68.png"/><Relationship Id="rId5" Type="http://schemas.openxmlformats.org/officeDocument/2006/relationships/image" Target="../media/image16.jpeg"/><Relationship Id="rId4" Type="http://schemas.openxmlformats.org/officeDocument/2006/relationships/image" Target="../media/image18.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71.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6.jpeg"/></Relationships>
</file>

<file path=ppt/slides/_rels/slide4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1.png"/><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43.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2.jpeg"/></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7.xml"/><Relationship Id="rId7" Type="http://schemas.microsoft.com/office/2011/relationships/inkAction" Target="../ink/inkAction9.xml"/><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19.xml"/><Relationship Id="rId7" Type="http://schemas.microsoft.com/office/2011/relationships/inkAction" Target="../ink/inkAction10.xml"/><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image" Target="../media/image16.jpeg"/><Relationship Id="rId5" Type="http://schemas.openxmlformats.org/officeDocument/2006/relationships/image" Target="../media/image2.jpe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0.xml"/><Relationship Id="rId7" Type="http://schemas.microsoft.com/office/2011/relationships/inkAction" Target="../ink/inkAction11.xml"/><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3.png"/><Relationship Id="rId5" Type="http://schemas.openxmlformats.org/officeDocument/2006/relationships/image" Target="../media/image16.jpeg"/><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5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3.xml"/><Relationship Id="rId6" Type="http://schemas.microsoft.com/office/2007/relationships/hdphoto" Target="../media/hdphoto4.wdp"/><Relationship Id="rId5" Type="http://schemas.openxmlformats.org/officeDocument/2006/relationships/image" Target="../media/image52.png"/><Relationship Id="rId4" Type="http://schemas.openxmlformats.org/officeDocument/2006/relationships/image" Target="../media/image34.jpe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4.xml"/><Relationship Id="rId6" Type="http://schemas.microsoft.com/office/2007/relationships/hdphoto" Target="../media/hdphoto4.wdp"/><Relationship Id="rId5" Type="http://schemas.openxmlformats.org/officeDocument/2006/relationships/image" Target="../media/image52.png"/><Relationship Id="rId4" Type="http://schemas.openxmlformats.org/officeDocument/2006/relationships/image" Target="../media/image34.jpeg"/></Relationships>
</file>

<file path=ppt/slides/_rels/slide5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87.png"/><Relationship Id="rId5" Type="http://schemas.openxmlformats.org/officeDocument/2006/relationships/image" Target="../media/image2.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jpe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16.jpeg"/></Relationships>
</file>

<file path=ppt/slides/_rels/slide61.xml.rels><?xml version="1.0" encoding="UTF-8" standalone="yes"?>
<Relationships xmlns="http://schemas.openxmlformats.org/package/2006/relationships"><Relationship Id="rId3" Type="http://schemas.microsoft.com/office/2011/relationships/inkAction" Target="../ink/inkAction12.xml"/><Relationship Id="rId2" Type="http://schemas.openxmlformats.org/officeDocument/2006/relationships/slideLayout" Target="../slideLayouts/slideLayout1.xml"/><Relationship Id="rId1" Type="http://schemas.openxmlformats.org/officeDocument/2006/relationships/tags" Target="../tags/tag57.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58.xml"/><Relationship Id="rId5" Type="http://schemas.openxmlformats.org/officeDocument/2006/relationships/image" Target="../media/image9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94.png"/><Relationship Id="rId7"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98.png"/><Relationship Id="rId4" Type="http://schemas.openxmlformats.org/officeDocument/2006/relationships/image" Target="../media/image32.jpeg"/><Relationship Id="rId9"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61.xml"/><Relationship Id="rId6" Type="http://schemas.microsoft.com/office/2007/relationships/hdphoto" Target="../media/hdphoto4.wdp"/><Relationship Id="rId5" Type="http://schemas.openxmlformats.org/officeDocument/2006/relationships/image" Target="../media/image52.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D3260C-E3EA-4BB8-A897-7BECBB709655}"/>
              </a:ext>
            </a:extLst>
          </p:cNvPr>
          <p:cNvSpPr>
            <a:spLocks noGrp="1"/>
          </p:cNvSpPr>
          <p:nvPr>
            <p:ph type="ctrTitle"/>
          </p:nvPr>
        </p:nvSpPr>
        <p:spPr>
          <a:xfrm>
            <a:off x="0" y="0"/>
            <a:ext cx="12192000" cy="2114550"/>
          </a:xfrm>
        </p:spPr>
        <p:txBody>
          <a:bodyPr>
            <a:normAutofit/>
          </a:bodyPr>
          <a:lstStyle/>
          <a:p>
            <a:pPr algn="l"/>
            <a:r>
              <a:rPr lang="en-US" b="1" dirty="0">
                <a:solidFill>
                  <a:srgbClr val="0070C0"/>
                </a:solidFill>
              </a:rPr>
              <a:t>Relativity 107:</a:t>
            </a:r>
            <a:br>
              <a:rPr lang="en-US" b="1" dirty="0">
                <a:solidFill>
                  <a:srgbClr val="0070C0"/>
                </a:solidFill>
              </a:rPr>
            </a:br>
            <a:r>
              <a:rPr lang="en-US" sz="8000" b="1" dirty="0">
                <a:solidFill>
                  <a:srgbClr val="0070C0"/>
                </a:solidFill>
              </a:rPr>
              <a:t>General Relativity Basics</a:t>
            </a:r>
            <a:endParaRPr lang="en-CA" b="1" dirty="0">
              <a:solidFill>
                <a:srgbClr val="0070C0"/>
              </a:solidFill>
            </a:endParaRPr>
          </a:p>
        </p:txBody>
      </p:sp>
      <p:sp>
        <p:nvSpPr>
          <p:cNvPr id="5" name="Subtitle 2">
            <a:extLst>
              <a:ext uri="{FF2B5EF4-FFF2-40B4-BE49-F238E27FC236}">
                <a16:creationId xmlns:a16="http://schemas.microsoft.com/office/drawing/2014/main" id="{945B59CF-BBD9-427D-9502-BEB72EDDA0E8}"/>
              </a:ext>
            </a:extLst>
          </p:cNvPr>
          <p:cNvSpPr>
            <a:spLocks noGrp="1"/>
          </p:cNvSpPr>
          <p:nvPr>
            <p:ph type="subTitle" idx="1"/>
          </p:nvPr>
        </p:nvSpPr>
        <p:spPr>
          <a:xfrm>
            <a:off x="477906" y="2133600"/>
            <a:ext cx="11452837" cy="4056185"/>
          </a:xfrm>
        </p:spPr>
        <p:txBody>
          <a:bodyPr>
            <a:normAutofit/>
          </a:bodyPr>
          <a:lstStyle/>
          <a:p>
            <a:pPr marL="857250" indent="-857250" algn="l">
              <a:buFont typeface="+mj-lt"/>
              <a:buAutoNum type="alphaLcPeriod"/>
            </a:pPr>
            <a:r>
              <a:rPr lang="en-US" sz="3800" u="sng" dirty="0">
                <a:solidFill>
                  <a:srgbClr val="FF0000"/>
                </a:solidFill>
              </a:rPr>
              <a:t>Equivalence Principle</a:t>
            </a:r>
          </a:p>
          <a:p>
            <a:pPr marL="857250" indent="-857250" algn="l">
              <a:buFont typeface="+mj-lt"/>
              <a:buAutoNum type="alphaLcPeriod"/>
            </a:pPr>
            <a:r>
              <a:rPr lang="en-US" sz="3800" dirty="0"/>
              <a:t>Manifolds</a:t>
            </a:r>
          </a:p>
          <a:p>
            <a:pPr marL="857250" indent="-857250" algn="l">
              <a:buFont typeface="+mj-lt"/>
              <a:buAutoNum type="alphaLcPeriod"/>
            </a:pPr>
            <a:r>
              <a:rPr lang="en-US" sz="3800" dirty="0"/>
              <a:t>Curvature of Spacetime</a:t>
            </a:r>
          </a:p>
          <a:p>
            <a:pPr marL="857250" indent="-857250" algn="l">
              <a:buFont typeface="+mj-lt"/>
              <a:buAutoNum type="alphaLcPeriod"/>
            </a:pPr>
            <a:r>
              <a:rPr lang="en-US" sz="3800" dirty="0"/>
              <a:t>Newton-</a:t>
            </a:r>
            <a:r>
              <a:rPr lang="en-US" sz="3800" dirty="0" err="1"/>
              <a:t>Cartan</a:t>
            </a:r>
            <a:r>
              <a:rPr lang="en-US" sz="3800" dirty="0"/>
              <a:t> Theory (Curved Newtonian Gravity)</a:t>
            </a:r>
          </a:p>
          <a:p>
            <a:pPr marL="857250" indent="-857250" algn="l">
              <a:buFont typeface="+mj-lt"/>
              <a:buAutoNum type="alphaLcPeriod"/>
            </a:pPr>
            <a:r>
              <a:rPr lang="en-US" sz="3800" dirty="0"/>
              <a:t>Energy–Momentum Tensor</a:t>
            </a:r>
          </a:p>
          <a:p>
            <a:pPr marL="857250" indent="-857250" algn="l">
              <a:buFont typeface="+mj-lt"/>
              <a:buAutoNum type="alphaLcPeriod"/>
            </a:pPr>
            <a:r>
              <a:rPr lang="en-US" sz="3800" dirty="0"/>
              <a:t>Einstein Field Equations</a:t>
            </a:r>
          </a:p>
        </p:txBody>
      </p:sp>
    </p:spTree>
    <p:custDataLst>
      <p:tags r:id="rId1"/>
    </p:custDataLst>
    <p:extLst>
      <p:ext uri="{BB962C8B-B14F-4D97-AF65-F5344CB8AC3E}">
        <p14:creationId xmlns:p14="http://schemas.microsoft.com/office/powerpoint/2010/main" val="3204008719"/>
      </p:ext>
    </p:extLst>
  </p:cSld>
  <p:clrMapOvr>
    <a:masterClrMapping/>
  </p:clrMapOvr>
  <mc:AlternateContent xmlns:mc="http://schemas.openxmlformats.org/markup-compatibility/2006" xmlns:p14="http://schemas.microsoft.com/office/powerpoint/2010/main">
    <mc:Choice Requires="p14">
      <p:transition spd="slow" p14:dur="2000" advTm="28073"/>
    </mc:Choice>
    <mc:Fallback xmlns="">
      <p:transition spd="slow" advTm="28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AE0FCD3-F5B0-4511-B45B-A452B6D9B032}"/>
              </a:ext>
            </a:extLst>
          </p:cNvPr>
          <p:cNvGrpSpPr/>
          <p:nvPr/>
        </p:nvGrpSpPr>
        <p:grpSpPr>
          <a:xfrm>
            <a:off x="8398461" y="419100"/>
            <a:ext cx="3793539" cy="2569907"/>
            <a:chOff x="8398461" y="419100"/>
            <a:chExt cx="3793539" cy="2569907"/>
          </a:xfrm>
        </p:grpSpPr>
        <p:sp>
          <p:nvSpPr>
            <p:cNvPr id="12" name="TextBox 11">
              <a:extLst>
                <a:ext uri="{FF2B5EF4-FFF2-40B4-BE49-F238E27FC236}">
                  <a16:creationId xmlns:a16="http://schemas.microsoft.com/office/drawing/2014/main" id="{3ABAC82D-84BE-4EA5-A2DA-E2AB7C441AA4}"/>
                </a:ext>
              </a:extLst>
            </p:cNvPr>
            <p:cNvSpPr txBox="1"/>
            <p:nvPr/>
          </p:nvSpPr>
          <p:spPr>
            <a:xfrm>
              <a:off x="8398461" y="419100"/>
              <a:ext cx="3793539" cy="1323439"/>
            </a:xfrm>
            <a:prstGeom prst="rect">
              <a:avLst/>
            </a:prstGeom>
            <a:noFill/>
          </p:spPr>
          <p:txBody>
            <a:bodyPr wrap="none" rtlCol="0">
              <a:spAutoFit/>
            </a:bodyPr>
            <a:lstStyle/>
            <a:p>
              <a:r>
                <a:rPr lang="en-US" sz="4000" dirty="0"/>
                <a:t>Observer floating</a:t>
              </a:r>
            </a:p>
            <a:p>
              <a:r>
                <a:rPr lang="en-US" sz="4000" dirty="0"/>
                <a:t>outside rocket</a:t>
              </a:r>
              <a:endParaRPr lang="en-CA" sz="4000" dirty="0"/>
            </a:p>
          </p:txBody>
        </p:sp>
        <p:pic>
          <p:nvPicPr>
            <p:cNvPr id="145" name="Graphic 144" descr="Confused person">
              <a:extLst>
                <a:ext uri="{FF2B5EF4-FFF2-40B4-BE49-F238E27FC236}">
                  <a16:creationId xmlns:a16="http://schemas.microsoft.com/office/drawing/2014/main" id="{D0933F9F-8294-4096-A8A1-A792A4685C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640646">
              <a:off x="8467419" y="1742767"/>
              <a:ext cx="1246240" cy="1246240"/>
            </a:xfrm>
            <a:prstGeom prst="rect">
              <a:avLst/>
            </a:prstGeom>
          </p:spPr>
        </p:pic>
      </p:grpSp>
      <p:grpSp>
        <p:nvGrpSpPr>
          <p:cNvPr id="2" name="Group 1">
            <a:extLst>
              <a:ext uri="{FF2B5EF4-FFF2-40B4-BE49-F238E27FC236}">
                <a16:creationId xmlns:a16="http://schemas.microsoft.com/office/drawing/2014/main" id="{0EC119BC-3231-46BC-AD5B-6E88AA760388}"/>
              </a:ext>
            </a:extLst>
          </p:cNvPr>
          <p:cNvGrpSpPr/>
          <p:nvPr/>
        </p:nvGrpSpPr>
        <p:grpSpPr>
          <a:xfrm>
            <a:off x="552451" y="1008021"/>
            <a:ext cx="1168024" cy="3194802"/>
            <a:chOff x="552451" y="1008021"/>
            <a:chExt cx="1168024" cy="3194802"/>
          </a:xfrm>
        </p:grpSpPr>
        <p:grpSp>
          <p:nvGrpSpPr>
            <p:cNvPr id="228" name="Group 227">
              <a:extLst>
                <a:ext uri="{FF2B5EF4-FFF2-40B4-BE49-F238E27FC236}">
                  <a16:creationId xmlns:a16="http://schemas.microsoft.com/office/drawing/2014/main" id="{D2FF04F3-F5B0-47AC-B067-7F7BA29B1591}"/>
                </a:ext>
              </a:extLst>
            </p:cNvPr>
            <p:cNvGrpSpPr/>
            <p:nvPr/>
          </p:nvGrpSpPr>
          <p:grpSpPr>
            <a:xfrm>
              <a:off x="552451" y="1008021"/>
              <a:ext cx="1168024" cy="3194802"/>
              <a:chOff x="609600" y="2959017"/>
              <a:chExt cx="1390650" cy="3803733"/>
            </a:xfrm>
          </p:grpSpPr>
          <p:sp>
            <p:nvSpPr>
              <p:cNvPr id="230" name="Rectangle 229">
                <a:extLst>
                  <a:ext uri="{FF2B5EF4-FFF2-40B4-BE49-F238E27FC236}">
                    <a16:creationId xmlns:a16="http://schemas.microsoft.com/office/drawing/2014/main" id="{EC84E89E-C6C9-4A64-B967-72D0D3422C28}"/>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Oval 230">
                <a:extLst>
                  <a:ext uri="{FF2B5EF4-FFF2-40B4-BE49-F238E27FC236}">
                    <a16:creationId xmlns:a16="http://schemas.microsoft.com/office/drawing/2014/main" id="{EE4CC3DC-4A1B-4FF2-876C-20AD6B927BE2}"/>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Oval 231">
                <a:extLst>
                  <a:ext uri="{FF2B5EF4-FFF2-40B4-BE49-F238E27FC236}">
                    <a16:creationId xmlns:a16="http://schemas.microsoft.com/office/drawing/2014/main" id="{5A1AB46C-152F-46FE-8EA7-0A735174A137}"/>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Oval 232">
                <a:extLst>
                  <a:ext uri="{FF2B5EF4-FFF2-40B4-BE49-F238E27FC236}">
                    <a16:creationId xmlns:a16="http://schemas.microsoft.com/office/drawing/2014/main" id="{C00FCA55-4D2D-4E0C-BFE1-C34770AB0FE8}"/>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Diagonal Stripe 233">
                <a:extLst>
                  <a:ext uri="{FF2B5EF4-FFF2-40B4-BE49-F238E27FC236}">
                    <a16:creationId xmlns:a16="http://schemas.microsoft.com/office/drawing/2014/main" id="{BDB1C667-7095-4A48-BCFE-CCA80FFBE5C5}"/>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6" name="Picture 2" descr="Basketball, Ball, Sport, Orange Ball, Round, Cut Out">
              <a:extLst>
                <a:ext uri="{FF2B5EF4-FFF2-40B4-BE49-F238E27FC236}">
                  <a16:creationId xmlns:a16="http://schemas.microsoft.com/office/drawing/2014/main" id="{E6703A49-37DB-4FF4-BAEB-5B1A7C2DAD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079" y="1136069"/>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02CCF2C-8CE3-4D27-811D-505D09FBC6BA}"/>
              </a:ext>
            </a:extLst>
          </p:cNvPr>
          <p:cNvGrpSpPr/>
          <p:nvPr/>
        </p:nvGrpSpPr>
        <p:grpSpPr>
          <a:xfrm>
            <a:off x="2104483" y="880018"/>
            <a:ext cx="1168024" cy="3194802"/>
            <a:chOff x="2104483" y="880018"/>
            <a:chExt cx="1168024" cy="3194802"/>
          </a:xfrm>
        </p:grpSpPr>
        <p:grpSp>
          <p:nvGrpSpPr>
            <p:cNvPr id="221" name="Group 220">
              <a:extLst>
                <a:ext uri="{FF2B5EF4-FFF2-40B4-BE49-F238E27FC236}">
                  <a16:creationId xmlns:a16="http://schemas.microsoft.com/office/drawing/2014/main" id="{4CF203EA-0646-4684-9291-A2767DE9C892}"/>
                </a:ext>
              </a:extLst>
            </p:cNvPr>
            <p:cNvGrpSpPr/>
            <p:nvPr/>
          </p:nvGrpSpPr>
          <p:grpSpPr>
            <a:xfrm>
              <a:off x="2104483" y="880018"/>
              <a:ext cx="1168024" cy="3194802"/>
              <a:chOff x="2457450" y="2959017"/>
              <a:chExt cx="1390650" cy="3803733"/>
            </a:xfrm>
          </p:grpSpPr>
          <p:sp>
            <p:nvSpPr>
              <p:cNvPr id="223" name="Rectangle 222">
                <a:extLst>
                  <a:ext uri="{FF2B5EF4-FFF2-40B4-BE49-F238E27FC236}">
                    <a16:creationId xmlns:a16="http://schemas.microsoft.com/office/drawing/2014/main" id="{5756B7A4-505B-4B7F-B7A3-ED855B9EE820}"/>
                  </a:ext>
                </a:extLst>
              </p:cNvPr>
              <p:cNvSpPr/>
              <p:nvPr/>
            </p:nvSpPr>
            <p:spPr>
              <a:xfrm>
                <a:off x="245745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4" name="Oval 223">
                <a:extLst>
                  <a:ext uri="{FF2B5EF4-FFF2-40B4-BE49-F238E27FC236}">
                    <a16:creationId xmlns:a16="http://schemas.microsoft.com/office/drawing/2014/main" id="{E84EF0D9-BE78-4718-9FFC-F50C985288EA}"/>
                  </a:ext>
                </a:extLst>
              </p:cNvPr>
              <p:cNvSpPr/>
              <p:nvPr/>
            </p:nvSpPr>
            <p:spPr>
              <a:xfrm>
                <a:off x="281940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5" name="Oval 224">
                <a:extLst>
                  <a:ext uri="{FF2B5EF4-FFF2-40B4-BE49-F238E27FC236}">
                    <a16:creationId xmlns:a16="http://schemas.microsoft.com/office/drawing/2014/main" id="{BCF3C825-9EC1-4A1C-94D7-ABDAD8983328}"/>
                  </a:ext>
                </a:extLst>
              </p:cNvPr>
              <p:cNvSpPr/>
              <p:nvPr/>
            </p:nvSpPr>
            <p:spPr>
              <a:xfrm flipH="1">
                <a:off x="291465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6" name="Oval 225">
                <a:extLst>
                  <a:ext uri="{FF2B5EF4-FFF2-40B4-BE49-F238E27FC236}">
                    <a16:creationId xmlns:a16="http://schemas.microsoft.com/office/drawing/2014/main" id="{D2E83EFA-3419-4BAF-A4F1-A283B09C03A7}"/>
                  </a:ext>
                </a:extLst>
              </p:cNvPr>
              <p:cNvSpPr/>
              <p:nvPr/>
            </p:nvSpPr>
            <p:spPr>
              <a:xfrm>
                <a:off x="304800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7" name="Diagonal Stripe 226">
                <a:extLst>
                  <a:ext uri="{FF2B5EF4-FFF2-40B4-BE49-F238E27FC236}">
                    <a16:creationId xmlns:a16="http://schemas.microsoft.com/office/drawing/2014/main" id="{24EDF670-4822-4261-9AE8-0BBD4F263FFA}"/>
                  </a:ext>
                </a:extLst>
              </p:cNvPr>
              <p:cNvSpPr/>
              <p:nvPr/>
            </p:nvSpPr>
            <p:spPr>
              <a:xfrm rot="2730978">
                <a:off x="268962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7" name="Picture 2" descr="Basketball, Ball, Sport, Orange Ball, Round, Cut Out">
              <a:extLst>
                <a:ext uri="{FF2B5EF4-FFF2-40B4-BE49-F238E27FC236}">
                  <a16:creationId xmlns:a16="http://schemas.microsoft.com/office/drawing/2014/main" id="{AB1F6430-8F56-4645-925D-BAE456597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503"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D6DCEF9-E1FC-48EA-929E-BAB67D82433D}"/>
              </a:ext>
            </a:extLst>
          </p:cNvPr>
          <p:cNvGrpSpPr/>
          <p:nvPr/>
        </p:nvGrpSpPr>
        <p:grpSpPr>
          <a:xfrm>
            <a:off x="3624514" y="640013"/>
            <a:ext cx="1168024" cy="3194802"/>
            <a:chOff x="3624514" y="640013"/>
            <a:chExt cx="1168024" cy="3194802"/>
          </a:xfrm>
        </p:grpSpPr>
        <p:grpSp>
          <p:nvGrpSpPr>
            <p:cNvPr id="214" name="Group 213">
              <a:extLst>
                <a:ext uri="{FF2B5EF4-FFF2-40B4-BE49-F238E27FC236}">
                  <a16:creationId xmlns:a16="http://schemas.microsoft.com/office/drawing/2014/main" id="{FF40B83D-42D9-4052-802C-7758A4CA46AA}"/>
                </a:ext>
              </a:extLst>
            </p:cNvPr>
            <p:cNvGrpSpPr/>
            <p:nvPr/>
          </p:nvGrpSpPr>
          <p:grpSpPr>
            <a:xfrm>
              <a:off x="3624514" y="640013"/>
              <a:ext cx="1168024" cy="3194802"/>
              <a:chOff x="4267200" y="2978067"/>
              <a:chExt cx="1390650" cy="3803733"/>
            </a:xfrm>
          </p:grpSpPr>
          <p:sp>
            <p:nvSpPr>
              <p:cNvPr id="216" name="Rectangle 215">
                <a:extLst>
                  <a:ext uri="{FF2B5EF4-FFF2-40B4-BE49-F238E27FC236}">
                    <a16:creationId xmlns:a16="http://schemas.microsoft.com/office/drawing/2014/main" id="{51D8C739-A16E-45A9-93FD-8B206A17FCF5}"/>
                  </a:ext>
                </a:extLst>
              </p:cNvPr>
              <p:cNvSpPr/>
              <p:nvPr/>
            </p:nvSpPr>
            <p:spPr>
              <a:xfrm>
                <a:off x="426720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7" name="Oval 216">
                <a:extLst>
                  <a:ext uri="{FF2B5EF4-FFF2-40B4-BE49-F238E27FC236}">
                    <a16:creationId xmlns:a16="http://schemas.microsoft.com/office/drawing/2014/main" id="{5B8820C4-0519-4198-A323-23C31D002F77}"/>
                  </a:ext>
                </a:extLst>
              </p:cNvPr>
              <p:cNvSpPr/>
              <p:nvPr/>
            </p:nvSpPr>
            <p:spPr>
              <a:xfrm>
                <a:off x="462915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Oval 217">
                <a:extLst>
                  <a:ext uri="{FF2B5EF4-FFF2-40B4-BE49-F238E27FC236}">
                    <a16:creationId xmlns:a16="http://schemas.microsoft.com/office/drawing/2014/main" id="{8AFC6551-40AF-43B8-A62C-573EFF65AB57}"/>
                  </a:ext>
                </a:extLst>
              </p:cNvPr>
              <p:cNvSpPr/>
              <p:nvPr/>
            </p:nvSpPr>
            <p:spPr>
              <a:xfrm flipH="1">
                <a:off x="472440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Oval 218">
                <a:extLst>
                  <a:ext uri="{FF2B5EF4-FFF2-40B4-BE49-F238E27FC236}">
                    <a16:creationId xmlns:a16="http://schemas.microsoft.com/office/drawing/2014/main" id="{07B1CA59-51C4-4FAE-AC3F-C76720376DBD}"/>
                  </a:ext>
                </a:extLst>
              </p:cNvPr>
              <p:cNvSpPr/>
              <p:nvPr/>
            </p:nvSpPr>
            <p:spPr>
              <a:xfrm>
                <a:off x="485775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0" name="Diagonal Stripe 219">
                <a:extLst>
                  <a:ext uri="{FF2B5EF4-FFF2-40B4-BE49-F238E27FC236}">
                    <a16:creationId xmlns:a16="http://schemas.microsoft.com/office/drawing/2014/main" id="{5719B31F-95A4-4268-BF66-60267DBE03D7}"/>
                  </a:ext>
                </a:extLst>
              </p:cNvPr>
              <p:cNvSpPr/>
              <p:nvPr/>
            </p:nvSpPr>
            <p:spPr>
              <a:xfrm rot="2730978">
                <a:off x="449937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8" name="Picture 2" descr="Basketball, Ball, Sport, Orange Ball, Round, Cut Out">
              <a:extLst>
                <a:ext uri="{FF2B5EF4-FFF2-40B4-BE49-F238E27FC236}">
                  <a16:creationId xmlns:a16="http://schemas.microsoft.com/office/drawing/2014/main" id="{EF97319F-3CA7-402E-BC25-19CE46A53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6032"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87EFBEB7-960E-4575-86D4-138DE28069A8}"/>
              </a:ext>
            </a:extLst>
          </p:cNvPr>
          <p:cNvGrpSpPr/>
          <p:nvPr/>
        </p:nvGrpSpPr>
        <p:grpSpPr>
          <a:xfrm>
            <a:off x="5176546" y="336007"/>
            <a:ext cx="1168024" cy="3194802"/>
            <a:chOff x="5176546" y="336007"/>
            <a:chExt cx="1168024" cy="3194802"/>
          </a:xfrm>
        </p:grpSpPr>
        <p:grpSp>
          <p:nvGrpSpPr>
            <p:cNvPr id="207" name="Group 206">
              <a:extLst>
                <a:ext uri="{FF2B5EF4-FFF2-40B4-BE49-F238E27FC236}">
                  <a16:creationId xmlns:a16="http://schemas.microsoft.com/office/drawing/2014/main" id="{A5A58B8B-CF27-4967-83C9-324278762A88}"/>
                </a:ext>
              </a:extLst>
            </p:cNvPr>
            <p:cNvGrpSpPr/>
            <p:nvPr/>
          </p:nvGrpSpPr>
          <p:grpSpPr>
            <a:xfrm>
              <a:off x="5176546" y="336007"/>
              <a:ext cx="1168024" cy="3194802"/>
              <a:chOff x="6115050" y="2978067"/>
              <a:chExt cx="1390650" cy="3803733"/>
            </a:xfrm>
          </p:grpSpPr>
          <p:sp>
            <p:nvSpPr>
              <p:cNvPr id="209" name="Rectangle 208">
                <a:extLst>
                  <a:ext uri="{FF2B5EF4-FFF2-40B4-BE49-F238E27FC236}">
                    <a16:creationId xmlns:a16="http://schemas.microsoft.com/office/drawing/2014/main" id="{4CBE2EC2-D9A0-43C0-89F2-EEDFD21F5E90}"/>
                  </a:ext>
                </a:extLst>
              </p:cNvPr>
              <p:cNvSpPr/>
              <p:nvPr/>
            </p:nvSpPr>
            <p:spPr>
              <a:xfrm>
                <a:off x="611505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Oval 209">
                <a:extLst>
                  <a:ext uri="{FF2B5EF4-FFF2-40B4-BE49-F238E27FC236}">
                    <a16:creationId xmlns:a16="http://schemas.microsoft.com/office/drawing/2014/main" id="{8EBD2975-7BA5-4B15-B9F7-DBDA9ACC86B7}"/>
                  </a:ext>
                </a:extLst>
              </p:cNvPr>
              <p:cNvSpPr/>
              <p:nvPr/>
            </p:nvSpPr>
            <p:spPr>
              <a:xfrm>
                <a:off x="647700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1" name="Oval 210">
                <a:extLst>
                  <a:ext uri="{FF2B5EF4-FFF2-40B4-BE49-F238E27FC236}">
                    <a16:creationId xmlns:a16="http://schemas.microsoft.com/office/drawing/2014/main" id="{F6621AB8-2099-4362-B40B-23BDD01CD039}"/>
                  </a:ext>
                </a:extLst>
              </p:cNvPr>
              <p:cNvSpPr/>
              <p:nvPr/>
            </p:nvSpPr>
            <p:spPr>
              <a:xfrm flipH="1">
                <a:off x="657225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2" name="Oval 211">
                <a:extLst>
                  <a:ext uri="{FF2B5EF4-FFF2-40B4-BE49-F238E27FC236}">
                    <a16:creationId xmlns:a16="http://schemas.microsoft.com/office/drawing/2014/main" id="{DF052BC7-E32A-4D5B-81C0-D05162739140}"/>
                  </a:ext>
                </a:extLst>
              </p:cNvPr>
              <p:cNvSpPr/>
              <p:nvPr/>
            </p:nvSpPr>
            <p:spPr>
              <a:xfrm>
                <a:off x="670560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Diagonal Stripe 212">
                <a:extLst>
                  <a:ext uri="{FF2B5EF4-FFF2-40B4-BE49-F238E27FC236}">
                    <a16:creationId xmlns:a16="http://schemas.microsoft.com/office/drawing/2014/main" id="{7BC15BCD-6FDD-49C1-BD05-07275031C66E}"/>
                  </a:ext>
                </a:extLst>
              </p:cNvPr>
              <p:cNvSpPr/>
              <p:nvPr/>
            </p:nvSpPr>
            <p:spPr>
              <a:xfrm rot="2730978">
                <a:off x="634722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9" name="Picture 2" descr="Basketball, Ball, Sport, Orange Ball, Round, Cut Out">
              <a:extLst>
                <a:ext uri="{FF2B5EF4-FFF2-40B4-BE49-F238E27FC236}">
                  <a16:creationId xmlns:a16="http://schemas.microsoft.com/office/drawing/2014/main" id="{4960E432-ABD9-43F5-AFF5-3CC25D9DD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7791"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26041C9-D8FD-4B38-8644-316B302E19E4}"/>
              </a:ext>
            </a:extLst>
          </p:cNvPr>
          <p:cNvGrpSpPr/>
          <p:nvPr/>
        </p:nvGrpSpPr>
        <p:grpSpPr>
          <a:xfrm>
            <a:off x="6680577" y="0"/>
            <a:ext cx="1168024" cy="3194802"/>
            <a:chOff x="6680577" y="0"/>
            <a:chExt cx="1168024" cy="3194802"/>
          </a:xfrm>
        </p:grpSpPr>
        <p:grpSp>
          <p:nvGrpSpPr>
            <p:cNvPr id="200" name="Group 199">
              <a:extLst>
                <a:ext uri="{FF2B5EF4-FFF2-40B4-BE49-F238E27FC236}">
                  <a16:creationId xmlns:a16="http://schemas.microsoft.com/office/drawing/2014/main" id="{4F6D1BAD-9203-45DB-800E-9C88AE83A2BB}"/>
                </a:ext>
              </a:extLst>
            </p:cNvPr>
            <p:cNvGrpSpPr/>
            <p:nvPr/>
          </p:nvGrpSpPr>
          <p:grpSpPr>
            <a:xfrm>
              <a:off x="6680577" y="0"/>
              <a:ext cx="1168024" cy="3194802"/>
              <a:chOff x="609600" y="2959017"/>
              <a:chExt cx="1390650" cy="3803733"/>
            </a:xfrm>
          </p:grpSpPr>
          <p:sp>
            <p:nvSpPr>
              <p:cNvPr id="202" name="Rectangle 201">
                <a:extLst>
                  <a:ext uri="{FF2B5EF4-FFF2-40B4-BE49-F238E27FC236}">
                    <a16:creationId xmlns:a16="http://schemas.microsoft.com/office/drawing/2014/main" id="{BFE2781A-ADEB-495B-825A-404B25554774}"/>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Oval 202">
                <a:extLst>
                  <a:ext uri="{FF2B5EF4-FFF2-40B4-BE49-F238E27FC236}">
                    <a16:creationId xmlns:a16="http://schemas.microsoft.com/office/drawing/2014/main" id="{B4B3DDC8-0FA0-4B94-800F-2AD2BD23159D}"/>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Oval 203">
                <a:extLst>
                  <a:ext uri="{FF2B5EF4-FFF2-40B4-BE49-F238E27FC236}">
                    <a16:creationId xmlns:a16="http://schemas.microsoft.com/office/drawing/2014/main" id="{BB8F4C4B-1C51-4840-BEF0-34ADFF9A072C}"/>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Oval 204">
                <a:extLst>
                  <a:ext uri="{FF2B5EF4-FFF2-40B4-BE49-F238E27FC236}">
                    <a16:creationId xmlns:a16="http://schemas.microsoft.com/office/drawing/2014/main" id="{9AA0C889-DDF1-4DCF-9ED1-3924435E5B0F}"/>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Diagonal Stripe 205">
                <a:extLst>
                  <a:ext uri="{FF2B5EF4-FFF2-40B4-BE49-F238E27FC236}">
                    <a16:creationId xmlns:a16="http://schemas.microsoft.com/office/drawing/2014/main" id="{52BB9ABB-0992-4C20-B153-1DE4D41F40C6}"/>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50" name="Picture 2" descr="Basketball, Ball, Sport, Orange Ball, Round, Cut Out">
              <a:extLst>
                <a:ext uri="{FF2B5EF4-FFF2-40B4-BE49-F238E27FC236}">
                  <a16:creationId xmlns:a16="http://schemas.microsoft.com/office/drawing/2014/main" id="{5DA2BA2E-E702-4088-ABE4-B964A9616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568"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50F0AB54-C415-4A8C-8F6B-D93BAEDC084F}"/>
              </a:ext>
            </a:extLst>
          </p:cNvPr>
          <p:cNvGrpSpPr/>
          <p:nvPr/>
        </p:nvGrpSpPr>
        <p:grpSpPr>
          <a:xfrm>
            <a:off x="549233" y="4483328"/>
            <a:ext cx="1168024" cy="3194802"/>
            <a:chOff x="552451" y="1008021"/>
            <a:chExt cx="1168024" cy="3194802"/>
          </a:xfrm>
        </p:grpSpPr>
        <p:grpSp>
          <p:nvGrpSpPr>
            <p:cNvPr id="52" name="Group 51">
              <a:extLst>
                <a:ext uri="{FF2B5EF4-FFF2-40B4-BE49-F238E27FC236}">
                  <a16:creationId xmlns:a16="http://schemas.microsoft.com/office/drawing/2014/main" id="{4B5FCF9E-933C-42EF-B41C-882BFEC014A6}"/>
                </a:ext>
              </a:extLst>
            </p:cNvPr>
            <p:cNvGrpSpPr/>
            <p:nvPr/>
          </p:nvGrpSpPr>
          <p:grpSpPr>
            <a:xfrm>
              <a:off x="552451" y="1008021"/>
              <a:ext cx="1168024" cy="3194802"/>
              <a:chOff x="609600" y="2959017"/>
              <a:chExt cx="1390650" cy="3803733"/>
            </a:xfrm>
          </p:grpSpPr>
          <p:sp>
            <p:nvSpPr>
              <p:cNvPr id="54" name="Rectangle 53">
                <a:extLst>
                  <a:ext uri="{FF2B5EF4-FFF2-40B4-BE49-F238E27FC236}">
                    <a16:creationId xmlns:a16="http://schemas.microsoft.com/office/drawing/2014/main" id="{7AEB8416-6A49-48FA-8113-4634312B9FB8}"/>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 54">
                <a:extLst>
                  <a:ext uri="{FF2B5EF4-FFF2-40B4-BE49-F238E27FC236}">
                    <a16:creationId xmlns:a16="http://schemas.microsoft.com/office/drawing/2014/main" id="{24C3C794-FBDB-423C-A02A-8A9EE8FF4ABD}"/>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B9370020-6BAE-4B95-8846-A28517E2943C}"/>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56">
                <a:extLst>
                  <a:ext uri="{FF2B5EF4-FFF2-40B4-BE49-F238E27FC236}">
                    <a16:creationId xmlns:a16="http://schemas.microsoft.com/office/drawing/2014/main" id="{97F6DE3C-5C4B-40F0-B200-C9EB2CFEBA58}"/>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Diagonal Stripe 57">
                <a:extLst>
                  <a:ext uri="{FF2B5EF4-FFF2-40B4-BE49-F238E27FC236}">
                    <a16:creationId xmlns:a16="http://schemas.microsoft.com/office/drawing/2014/main" id="{BF9810E4-F244-4F64-9870-32F42BA3178B}"/>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53" name="Picture 2" descr="Basketball, Ball, Sport, Orange Ball, Round, Cut Out">
              <a:extLst>
                <a:ext uri="{FF2B5EF4-FFF2-40B4-BE49-F238E27FC236}">
                  <a16:creationId xmlns:a16="http://schemas.microsoft.com/office/drawing/2014/main" id="{EFCDFB8C-9805-461F-ADA3-12D56E520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079" y="1136069"/>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2679C720-68A9-42C7-85C5-7A51148CD1A7}"/>
              </a:ext>
            </a:extLst>
          </p:cNvPr>
          <p:cNvGrpSpPr/>
          <p:nvPr/>
        </p:nvGrpSpPr>
        <p:grpSpPr>
          <a:xfrm>
            <a:off x="2101265" y="4483328"/>
            <a:ext cx="1168024" cy="3194802"/>
            <a:chOff x="2104483" y="880018"/>
            <a:chExt cx="1168024" cy="3194802"/>
          </a:xfrm>
        </p:grpSpPr>
        <p:grpSp>
          <p:nvGrpSpPr>
            <p:cNvPr id="60" name="Group 59">
              <a:extLst>
                <a:ext uri="{FF2B5EF4-FFF2-40B4-BE49-F238E27FC236}">
                  <a16:creationId xmlns:a16="http://schemas.microsoft.com/office/drawing/2014/main" id="{49B1C593-0D07-488C-B932-AA4FD662CDD5}"/>
                </a:ext>
              </a:extLst>
            </p:cNvPr>
            <p:cNvGrpSpPr/>
            <p:nvPr/>
          </p:nvGrpSpPr>
          <p:grpSpPr>
            <a:xfrm>
              <a:off x="2104483" y="880018"/>
              <a:ext cx="1168024" cy="3194802"/>
              <a:chOff x="2457450" y="2959017"/>
              <a:chExt cx="1390650" cy="3803733"/>
            </a:xfrm>
          </p:grpSpPr>
          <p:sp>
            <p:nvSpPr>
              <p:cNvPr id="62" name="Rectangle 61">
                <a:extLst>
                  <a:ext uri="{FF2B5EF4-FFF2-40B4-BE49-F238E27FC236}">
                    <a16:creationId xmlns:a16="http://schemas.microsoft.com/office/drawing/2014/main" id="{6AAEC48A-8E50-453D-9C16-6A537199A5AC}"/>
                  </a:ext>
                </a:extLst>
              </p:cNvPr>
              <p:cNvSpPr/>
              <p:nvPr/>
            </p:nvSpPr>
            <p:spPr>
              <a:xfrm>
                <a:off x="245745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Oval 62">
                <a:extLst>
                  <a:ext uri="{FF2B5EF4-FFF2-40B4-BE49-F238E27FC236}">
                    <a16:creationId xmlns:a16="http://schemas.microsoft.com/office/drawing/2014/main" id="{EFE630E5-0AA3-4D11-A8F7-A3ECDBD5B029}"/>
                  </a:ext>
                </a:extLst>
              </p:cNvPr>
              <p:cNvSpPr/>
              <p:nvPr/>
            </p:nvSpPr>
            <p:spPr>
              <a:xfrm>
                <a:off x="281940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Oval 63">
                <a:extLst>
                  <a:ext uri="{FF2B5EF4-FFF2-40B4-BE49-F238E27FC236}">
                    <a16:creationId xmlns:a16="http://schemas.microsoft.com/office/drawing/2014/main" id="{87D4DC8E-FD6A-4395-B045-7D3611BCCA78}"/>
                  </a:ext>
                </a:extLst>
              </p:cNvPr>
              <p:cNvSpPr/>
              <p:nvPr/>
            </p:nvSpPr>
            <p:spPr>
              <a:xfrm flipH="1">
                <a:off x="291465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a:extLst>
                  <a:ext uri="{FF2B5EF4-FFF2-40B4-BE49-F238E27FC236}">
                    <a16:creationId xmlns:a16="http://schemas.microsoft.com/office/drawing/2014/main" id="{A04B3ED5-8918-4E14-B39C-83BC7EE18AA1}"/>
                  </a:ext>
                </a:extLst>
              </p:cNvPr>
              <p:cNvSpPr/>
              <p:nvPr/>
            </p:nvSpPr>
            <p:spPr>
              <a:xfrm>
                <a:off x="304800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Diagonal Stripe 65">
                <a:extLst>
                  <a:ext uri="{FF2B5EF4-FFF2-40B4-BE49-F238E27FC236}">
                    <a16:creationId xmlns:a16="http://schemas.microsoft.com/office/drawing/2014/main" id="{0950A3CA-14B9-4325-862A-663D065C78CF}"/>
                  </a:ext>
                </a:extLst>
              </p:cNvPr>
              <p:cNvSpPr/>
              <p:nvPr/>
            </p:nvSpPr>
            <p:spPr>
              <a:xfrm rot="2730978">
                <a:off x="268962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61" name="Picture 2" descr="Basketball, Ball, Sport, Orange Ball, Round, Cut Out">
              <a:extLst>
                <a:ext uri="{FF2B5EF4-FFF2-40B4-BE49-F238E27FC236}">
                  <a16:creationId xmlns:a16="http://schemas.microsoft.com/office/drawing/2014/main" id="{EB4663D2-2AD1-48BE-BEAB-2F2C752CD5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503"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325A5EC-62F9-467E-B6D4-8852E3BD2F0D}"/>
              </a:ext>
            </a:extLst>
          </p:cNvPr>
          <p:cNvGrpSpPr/>
          <p:nvPr/>
        </p:nvGrpSpPr>
        <p:grpSpPr>
          <a:xfrm>
            <a:off x="3621296" y="4483328"/>
            <a:ext cx="1168024" cy="3194802"/>
            <a:chOff x="3624514" y="640013"/>
            <a:chExt cx="1168024" cy="3194802"/>
          </a:xfrm>
        </p:grpSpPr>
        <p:grpSp>
          <p:nvGrpSpPr>
            <p:cNvPr id="68" name="Group 67">
              <a:extLst>
                <a:ext uri="{FF2B5EF4-FFF2-40B4-BE49-F238E27FC236}">
                  <a16:creationId xmlns:a16="http://schemas.microsoft.com/office/drawing/2014/main" id="{EE5B400A-3E5D-4B43-9779-B6A9B2549955}"/>
                </a:ext>
              </a:extLst>
            </p:cNvPr>
            <p:cNvGrpSpPr/>
            <p:nvPr/>
          </p:nvGrpSpPr>
          <p:grpSpPr>
            <a:xfrm>
              <a:off x="3624514" y="640013"/>
              <a:ext cx="1168024" cy="3194802"/>
              <a:chOff x="4267200" y="2978067"/>
              <a:chExt cx="1390650" cy="3803733"/>
            </a:xfrm>
          </p:grpSpPr>
          <p:sp>
            <p:nvSpPr>
              <p:cNvPr id="70" name="Rectangle 69">
                <a:extLst>
                  <a:ext uri="{FF2B5EF4-FFF2-40B4-BE49-F238E27FC236}">
                    <a16:creationId xmlns:a16="http://schemas.microsoft.com/office/drawing/2014/main" id="{F7479E5F-24F9-4310-BF62-AA996E5BED02}"/>
                  </a:ext>
                </a:extLst>
              </p:cNvPr>
              <p:cNvSpPr/>
              <p:nvPr/>
            </p:nvSpPr>
            <p:spPr>
              <a:xfrm>
                <a:off x="426720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a:extLst>
                  <a:ext uri="{FF2B5EF4-FFF2-40B4-BE49-F238E27FC236}">
                    <a16:creationId xmlns:a16="http://schemas.microsoft.com/office/drawing/2014/main" id="{5D9B8445-3365-4F0B-AD90-0ABD721C0FBB}"/>
                  </a:ext>
                </a:extLst>
              </p:cNvPr>
              <p:cNvSpPr/>
              <p:nvPr/>
            </p:nvSpPr>
            <p:spPr>
              <a:xfrm>
                <a:off x="462915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A1FA8DC8-C759-4CC1-A7CC-F293FCE568DA}"/>
                  </a:ext>
                </a:extLst>
              </p:cNvPr>
              <p:cNvSpPr/>
              <p:nvPr/>
            </p:nvSpPr>
            <p:spPr>
              <a:xfrm flipH="1">
                <a:off x="472440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CB1A8784-3EFA-4BD4-97A7-FA533497A089}"/>
                  </a:ext>
                </a:extLst>
              </p:cNvPr>
              <p:cNvSpPr/>
              <p:nvPr/>
            </p:nvSpPr>
            <p:spPr>
              <a:xfrm>
                <a:off x="485775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Diagonal Stripe 73">
                <a:extLst>
                  <a:ext uri="{FF2B5EF4-FFF2-40B4-BE49-F238E27FC236}">
                    <a16:creationId xmlns:a16="http://schemas.microsoft.com/office/drawing/2014/main" id="{4CAAB879-7962-4118-92CD-6F6C920701E5}"/>
                  </a:ext>
                </a:extLst>
              </p:cNvPr>
              <p:cNvSpPr/>
              <p:nvPr/>
            </p:nvSpPr>
            <p:spPr>
              <a:xfrm rot="2730978">
                <a:off x="449937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69" name="Picture 2" descr="Basketball, Ball, Sport, Orange Ball, Round, Cut Out">
              <a:extLst>
                <a:ext uri="{FF2B5EF4-FFF2-40B4-BE49-F238E27FC236}">
                  <a16:creationId xmlns:a16="http://schemas.microsoft.com/office/drawing/2014/main" id="{29D32D5D-2354-4DC6-8A50-A07244E26F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6032"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453CF230-32F2-472D-9AEB-CB14725F2216}"/>
              </a:ext>
            </a:extLst>
          </p:cNvPr>
          <p:cNvGrpSpPr/>
          <p:nvPr/>
        </p:nvGrpSpPr>
        <p:grpSpPr>
          <a:xfrm>
            <a:off x="5173328" y="4483328"/>
            <a:ext cx="1168024" cy="3194802"/>
            <a:chOff x="5176546" y="336007"/>
            <a:chExt cx="1168024" cy="3194802"/>
          </a:xfrm>
        </p:grpSpPr>
        <p:grpSp>
          <p:nvGrpSpPr>
            <p:cNvPr id="76" name="Group 75">
              <a:extLst>
                <a:ext uri="{FF2B5EF4-FFF2-40B4-BE49-F238E27FC236}">
                  <a16:creationId xmlns:a16="http://schemas.microsoft.com/office/drawing/2014/main" id="{BDB42386-6B85-418C-8AAE-7967B7CC3390}"/>
                </a:ext>
              </a:extLst>
            </p:cNvPr>
            <p:cNvGrpSpPr/>
            <p:nvPr/>
          </p:nvGrpSpPr>
          <p:grpSpPr>
            <a:xfrm>
              <a:off x="5176546" y="336007"/>
              <a:ext cx="1168024" cy="3194802"/>
              <a:chOff x="6115050" y="2978067"/>
              <a:chExt cx="1390650" cy="3803733"/>
            </a:xfrm>
          </p:grpSpPr>
          <p:sp>
            <p:nvSpPr>
              <p:cNvPr id="78" name="Rectangle 77">
                <a:extLst>
                  <a:ext uri="{FF2B5EF4-FFF2-40B4-BE49-F238E27FC236}">
                    <a16:creationId xmlns:a16="http://schemas.microsoft.com/office/drawing/2014/main" id="{9E2AC441-A6A3-4083-A934-55993598F1AC}"/>
                  </a:ext>
                </a:extLst>
              </p:cNvPr>
              <p:cNvSpPr/>
              <p:nvPr/>
            </p:nvSpPr>
            <p:spPr>
              <a:xfrm>
                <a:off x="611505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Oval 78">
                <a:extLst>
                  <a:ext uri="{FF2B5EF4-FFF2-40B4-BE49-F238E27FC236}">
                    <a16:creationId xmlns:a16="http://schemas.microsoft.com/office/drawing/2014/main" id="{BB356FE2-091E-4CB3-BA67-91E727E1706C}"/>
                  </a:ext>
                </a:extLst>
              </p:cNvPr>
              <p:cNvSpPr/>
              <p:nvPr/>
            </p:nvSpPr>
            <p:spPr>
              <a:xfrm>
                <a:off x="647700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a:extLst>
                  <a:ext uri="{FF2B5EF4-FFF2-40B4-BE49-F238E27FC236}">
                    <a16:creationId xmlns:a16="http://schemas.microsoft.com/office/drawing/2014/main" id="{B63F146D-C6D9-48E3-9EDD-E669A13CA661}"/>
                  </a:ext>
                </a:extLst>
              </p:cNvPr>
              <p:cNvSpPr/>
              <p:nvPr/>
            </p:nvSpPr>
            <p:spPr>
              <a:xfrm flipH="1">
                <a:off x="657225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Oval 80">
                <a:extLst>
                  <a:ext uri="{FF2B5EF4-FFF2-40B4-BE49-F238E27FC236}">
                    <a16:creationId xmlns:a16="http://schemas.microsoft.com/office/drawing/2014/main" id="{B8ED3421-DE0B-4C11-A886-E201E910348A}"/>
                  </a:ext>
                </a:extLst>
              </p:cNvPr>
              <p:cNvSpPr/>
              <p:nvPr/>
            </p:nvSpPr>
            <p:spPr>
              <a:xfrm>
                <a:off x="670560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Diagonal Stripe 81">
                <a:extLst>
                  <a:ext uri="{FF2B5EF4-FFF2-40B4-BE49-F238E27FC236}">
                    <a16:creationId xmlns:a16="http://schemas.microsoft.com/office/drawing/2014/main" id="{5E548750-50AA-45BD-A488-907D70226FF4}"/>
                  </a:ext>
                </a:extLst>
              </p:cNvPr>
              <p:cNvSpPr/>
              <p:nvPr/>
            </p:nvSpPr>
            <p:spPr>
              <a:xfrm rot="2730978">
                <a:off x="634722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77" name="Picture 2" descr="Basketball, Ball, Sport, Orange Ball, Round, Cut Out">
              <a:extLst>
                <a:ext uri="{FF2B5EF4-FFF2-40B4-BE49-F238E27FC236}">
                  <a16:creationId xmlns:a16="http://schemas.microsoft.com/office/drawing/2014/main" id="{9085999D-F2FE-48E7-9970-001C0179A6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7791"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7C0411ED-447E-4C8E-8CB8-5988A2A7996A}"/>
              </a:ext>
            </a:extLst>
          </p:cNvPr>
          <p:cNvGrpSpPr/>
          <p:nvPr/>
        </p:nvGrpSpPr>
        <p:grpSpPr>
          <a:xfrm>
            <a:off x="6677359" y="4483328"/>
            <a:ext cx="1168024" cy="3194802"/>
            <a:chOff x="6680577" y="0"/>
            <a:chExt cx="1168024" cy="3194802"/>
          </a:xfrm>
        </p:grpSpPr>
        <p:grpSp>
          <p:nvGrpSpPr>
            <p:cNvPr id="84" name="Group 83">
              <a:extLst>
                <a:ext uri="{FF2B5EF4-FFF2-40B4-BE49-F238E27FC236}">
                  <a16:creationId xmlns:a16="http://schemas.microsoft.com/office/drawing/2014/main" id="{40F82787-82C3-424F-86C9-DCEDF0263E09}"/>
                </a:ext>
              </a:extLst>
            </p:cNvPr>
            <p:cNvGrpSpPr/>
            <p:nvPr/>
          </p:nvGrpSpPr>
          <p:grpSpPr>
            <a:xfrm>
              <a:off x="6680577" y="0"/>
              <a:ext cx="1168024" cy="3194802"/>
              <a:chOff x="609600" y="2959017"/>
              <a:chExt cx="1390650" cy="3803733"/>
            </a:xfrm>
          </p:grpSpPr>
          <p:sp>
            <p:nvSpPr>
              <p:cNvPr id="86" name="Rectangle 85">
                <a:extLst>
                  <a:ext uri="{FF2B5EF4-FFF2-40B4-BE49-F238E27FC236}">
                    <a16:creationId xmlns:a16="http://schemas.microsoft.com/office/drawing/2014/main" id="{4A1DEB13-09F7-4292-A5F0-06C517C5EB25}"/>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Oval 86">
                <a:extLst>
                  <a:ext uri="{FF2B5EF4-FFF2-40B4-BE49-F238E27FC236}">
                    <a16:creationId xmlns:a16="http://schemas.microsoft.com/office/drawing/2014/main" id="{FB4D8C6B-5BFE-4D6D-9B92-013350DED357}"/>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Oval 87">
                <a:extLst>
                  <a:ext uri="{FF2B5EF4-FFF2-40B4-BE49-F238E27FC236}">
                    <a16:creationId xmlns:a16="http://schemas.microsoft.com/office/drawing/2014/main" id="{C07ADC6D-881D-4024-8D73-15769BE22624}"/>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Oval 88">
                <a:extLst>
                  <a:ext uri="{FF2B5EF4-FFF2-40B4-BE49-F238E27FC236}">
                    <a16:creationId xmlns:a16="http://schemas.microsoft.com/office/drawing/2014/main" id="{DA119ECE-95EC-41E3-9ADE-0A74869F2479}"/>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Diagonal Stripe 89">
                <a:extLst>
                  <a:ext uri="{FF2B5EF4-FFF2-40B4-BE49-F238E27FC236}">
                    <a16:creationId xmlns:a16="http://schemas.microsoft.com/office/drawing/2014/main" id="{C5A33747-1759-42F3-AE59-EE2C31898411}"/>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85" name="Picture 2" descr="Basketball, Ball, Sport, Orange Ball, Round, Cut Out">
              <a:extLst>
                <a:ext uri="{FF2B5EF4-FFF2-40B4-BE49-F238E27FC236}">
                  <a16:creationId xmlns:a16="http://schemas.microsoft.com/office/drawing/2014/main" id="{A62849EE-023C-45FB-9A25-56E21189F5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568"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 name="Straight Connector 102">
            <a:extLst>
              <a:ext uri="{FF2B5EF4-FFF2-40B4-BE49-F238E27FC236}">
                <a16:creationId xmlns:a16="http://schemas.microsoft.com/office/drawing/2014/main" id="{B18636E3-8614-4C71-A257-8D2038EF6441}"/>
              </a:ext>
            </a:extLst>
          </p:cNvPr>
          <p:cNvCxnSpPr>
            <a:cxnSpLocks/>
          </p:cNvCxnSpPr>
          <p:nvPr/>
        </p:nvCxnSpPr>
        <p:spPr>
          <a:xfrm>
            <a:off x="285750" y="1409700"/>
            <a:ext cx="78867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5EF9F2A1-B0ED-4033-9887-AD7A750B278D}"/>
              </a:ext>
            </a:extLst>
          </p:cNvPr>
          <p:cNvGrpSpPr/>
          <p:nvPr/>
        </p:nvGrpSpPr>
        <p:grpSpPr>
          <a:xfrm>
            <a:off x="-628650" y="3600450"/>
            <a:ext cx="12820650" cy="838200"/>
            <a:chOff x="-628650" y="3600450"/>
            <a:chExt cx="12820650" cy="838200"/>
          </a:xfrm>
        </p:grpSpPr>
        <p:sp>
          <p:nvSpPr>
            <p:cNvPr id="92" name="Rectangle 91">
              <a:extLst>
                <a:ext uri="{FF2B5EF4-FFF2-40B4-BE49-F238E27FC236}">
                  <a16:creationId xmlns:a16="http://schemas.microsoft.com/office/drawing/2014/main" id="{322B7186-31FA-4943-9F80-43DA965D835F}"/>
                </a:ext>
              </a:extLst>
            </p:cNvPr>
            <p:cNvSpPr/>
            <p:nvPr/>
          </p:nvSpPr>
          <p:spPr>
            <a:xfrm>
              <a:off x="-628650" y="3600450"/>
              <a:ext cx="5867400" cy="83820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3" name="Straight Connector 92">
              <a:extLst>
                <a:ext uri="{FF2B5EF4-FFF2-40B4-BE49-F238E27FC236}">
                  <a16:creationId xmlns:a16="http://schemas.microsoft.com/office/drawing/2014/main" id="{63EB2607-8210-4193-9AA8-9EB55D9D80CA}"/>
                </a:ext>
              </a:extLst>
            </p:cNvPr>
            <p:cNvCxnSpPr>
              <a:cxnSpLocks/>
            </p:cNvCxnSpPr>
            <p:nvPr/>
          </p:nvCxnSpPr>
          <p:spPr>
            <a:xfrm>
              <a:off x="0" y="381000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4B501CBA-CC4A-4028-B7D8-6A417E37A2CE}"/>
              </a:ext>
            </a:extLst>
          </p:cNvPr>
          <p:cNvSpPr txBox="1"/>
          <p:nvPr/>
        </p:nvSpPr>
        <p:spPr>
          <a:xfrm>
            <a:off x="8398461" y="4057650"/>
            <a:ext cx="3551421" cy="1323439"/>
          </a:xfrm>
          <a:prstGeom prst="rect">
            <a:avLst/>
          </a:prstGeom>
          <a:noFill/>
        </p:spPr>
        <p:txBody>
          <a:bodyPr wrap="none" rtlCol="0">
            <a:spAutoFit/>
          </a:bodyPr>
          <a:lstStyle/>
          <a:p>
            <a:r>
              <a:rPr lang="en-US" sz="4000" dirty="0"/>
              <a:t>Observer inside </a:t>
            </a:r>
            <a:br>
              <a:rPr lang="en-US" sz="4000" dirty="0"/>
            </a:br>
            <a:r>
              <a:rPr lang="en-US" sz="4000" dirty="0"/>
              <a:t>rocket</a:t>
            </a:r>
            <a:endParaRPr lang="en-CA" sz="4000" dirty="0"/>
          </a:p>
        </p:txBody>
      </p:sp>
      <p:pic>
        <p:nvPicPr>
          <p:cNvPr id="95" name="Graphic 94" descr="Confused person">
            <a:extLst>
              <a:ext uri="{FF2B5EF4-FFF2-40B4-BE49-F238E27FC236}">
                <a16:creationId xmlns:a16="http://schemas.microsoft.com/office/drawing/2014/main" id="{0E075E1A-70C9-42C9-8D19-7FC6D85A78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726" y="5116875"/>
            <a:ext cx="972753" cy="972753"/>
          </a:xfrm>
          <a:prstGeom prst="rect">
            <a:avLst/>
          </a:prstGeom>
        </p:spPr>
      </p:pic>
      <p:pic>
        <p:nvPicPr>
          <p:cNvPr id="96" name="Graphic 95" descr="Confused person">
            <a:extLst>
              <a:ext uri="{FF2B5EF4-FFF2-40B4-BE49-F238E27FC236}">
                <a16:creationId xmlns:a16="http://schemas.microsoft.com/office/drawing/2014/main" id="{3A7C6700-E148-47B4-95DF-F389CF3B28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1859" y="5114000"/>
            <a:ext cx="972753" cy="972753"/>
          </a:xfrm>
          <a:prstGeom prst="rect">
            <a:avLst/>
          </a:prstGeom>
        </p:spPr>
      </p:pic>
      <p:pic>
        <p:nvPicPr>
          <p:cNvPr id="97" name="Graphic 96" descr="Confused person">
            <a:extLst>
              <a:ext uri="{FF2B5EF4-FFF2-40B4-BE49-F238E27FC236}">
                <a16:creationId xmlns:a16="http://schemas.microsoft.com/office/drawing/2014/main" id="{35B613D2-E64F-48A9-804E-EA14641E7C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7231" y="5118745"/>
            <a:ext cx="972753" cy="972753"/>
          </a:xfrm>
          <a:prstGeom prst="rect">
            <a:avLst/>
          </a:prstGeom>
        </p:spPr>
      </p:pic>
      <p:pic>
        <p:nvPicPr>
          <p:cNvPr id="98" name="Graphic 97" descr="Confused person">
            <a:extLst>
              <a:ext uri="{FF2B5EF4-FFF2-40B4-BE49-F238E27FC236}">
                <a16:creationId xmlns:a16="http://schemas.microsoft.com/office/drawing/2014/main" id="{3A699AB0-6498-417B-84C8-3784DDDEF8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7111" y="5115870"/>
            <a:ext cx="972753" cy="972753"/>
          </a:xfrm>
          <a:prstGeom prst="rect">
            <a:avLst/>
          </a:prstGeom>
        </p:spPr>
      </p:pic>
      <p:pic>
        <p:nvPicPr>
          <p:cNvPr id="99" name="Graphic 98" descr="Confused person">
            <a:extLst>
              <a:ext uri="{FF2B5EF4-FFF2-40B4-BE49-F238E27FC236}">
                <a16:creationId xmlns:a16="http://schemas.microsoft.com/office/drawing/2014/main" id="{52EA57E5-4B5E-467F-9A7B-4296F1830B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232" y="5112994"/>
            <a:ext cx="972753" cy="972753"/>
          </a:xfrm>
          <a:prstGeom prst="rect">
            <a:avLst/>
          </a:prstGeom>
        </p:spPr>
      </p:pic>
    </p:spTree>
    <p:custDataLst>
      <p:tags r:id="rId1"/>
    </p:custDataLst>
    <p:extLst>
      <p:ext uri="{BB962C8B-B14F-4D97-AF65-F5344CB8AC3E}">
        <p14:creationId xmlns:p14="http://schemas.microsoft.com/office/powerpoint/2010/main" val="2936324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401">
        <p159:morph option="byObject"/>
      </p:transition>
    </mc:Choice>
    <mc:Fallback xmlns="">
      <p:transition spd="slow" advTm="104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8E0E3D-9B00-4C15-B011-F44EE4FFAB5E}"/>
                  </a:ext>
                </a:extLst>
              </p:cNvPr>
              <p:cNvSpPr txBox="1"/>
              <p:nvPr/>
            </p:nvSpPr>
            <p:spPr>
              <a:xfrm>
                <a:off x="5143500" y="197799"/>
                <a:ext cx="3201517"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latin typeface="Cambria Math" panose="02040503050406030204" pitchFamily="18" charset="0"/>
                            </a:rPr>
                          </m:ctrlPr>
                        </m:accPr>
                        <m:e>
                          <m:r>
                            <a:rPr lang="en-US" sz="6000" i="1">
                              <a:latin typeface="Cambria Math" panose="02040503050406030204" pitchFamily="18" charset="0"/>
                            </a:rPr>
                            <m:t>𝐹</m:t>
                          </m:r>
                        </m:e>
                      </m:acc>
                      <m:r>
                        <a:rPr lang="en-US" sz="6000" i="1">
                          <a:latin typeface="Cambria Math" panose="02040503050406030204" pitchFamily="18" charset="0"/>
                        </a:rPr>
                        <m:t>=</m:t>
                      </m:r>
                      <m:sSub>
                        <m:sSubPr>
                          <m:ctrlPr>
                            <a:rPr lang="en-US" sz="6000" i="1">
                              <a:solidFill>
                                <a:srgbClr val="0070C0"/>
                              </a:solidFill>
                              <a:latin typeface="Cambria Math" panose="02040503050406030204" pitchFamily="18" charset="0"/>
                            </a:rPr>
                          </m:ctrlPr>
                        </m:sSubPr>
                        <m:e>
                          <m:r>
                            <a:rPr lang="en-US" sz="6000" i="1">
                              <a:solidFill>
                                <a:srgbClr val="0070C0"/>
                              </a:solidFill>
                              <a:latin typeface="Cambria Math" panose="02040503050406030204" pitchFamily="18" charset="0"/>
                            </a:rPr>
                            <m:t>𝑚</m:t>
                          </m:r>
                        </m:e>
                        <m:sub>
                          <m:r>
                            <a:rPr lang="en-US" sz="6000" i="1">
                              <a:solidFill>
                                <a:srgbClr val="0070C0"/>
                              </a:solidFill>
                              <a:latin typeface="Cambria Math" panose="02040503050406030204" pitchFamily="18" charset="0"/>
                            </a:rPr>
                            <m:t>𝑖</m:t>
                          </m:r>
                        </m:sub>
                      </m:sSub>
                      <m:acc>
                        <m:accPr>
                          <m:chr m:val="⃗"/>
                          <m:ctrlPr>
                            <a:rPr lang="en-US" sz="6000" i="1">
                              <a:latin typeface="Cambria Math" panose="02040503050406030204" pitchFamily="18" charset="0"/>
                            </a:rPr>
                          </m:ctrlPr>
                        </m:accPr>
                        <m:e>
                          <m:r>
                            <a:rPr lang="en-US" sz="6000" i="1">
                              <a:latin typeface="Cambria Math" panose="02040503050406030204" pitchFamily="18" charset="0"/>
                            </a:rPr>
                            <m:t>𝑎</m:t>
                          </m:r>
                        </m:e>
                      </m:acc>
                    </m:oMath>
                  </m:oMathPara>
                </a14:m>
                <a:endParaRPr lang="en-CA" sz="6000" dirty="0"/>
              </a:p>
            </p:txBody>
          </p:sp>
        </mc:Choice>
        <mc:Fallback xmlns="">
          <p:sp>
            <p:nvSpPr>
              <p:cNvPr id="2" name="TextBox 1">
                <a:extLst>
                  <a:ext uri="{FF2B5EF4-FFF2-40B4-BE49-F238E27FC236}">
                    <a16:creationId xmlns:a16="http://schemas.microsoft.com/office/drawing/2014/main" id="{7B8E0E3D-9B00-4C15-B011-F44EE4FFAB5E}"/>
                  </a:ext>
                </a:extLst>
              </p:cNvPr>
              <p:cNvSpPr txBox="1">
                <a:spLocks noRot="1" noChangeAspect="1" noMove="1" noResize="1" noEditPoints="1" noAdjustHandles="1" noChangeArrowheads="1" noChangeShapeType="1" noTextEdit="1"/>
              </p:cNvSpPr>
              <p:nvPr/>
            </p:nvSpPr>
            <p:spPr>
              <a:xfrm>
                <a:off x="5143500" y="197799"/>
                <a:ext cx="3201517" cy="112774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976912D-74A2-4ED8-A380-43CB725ABDC4}"/>
                  </a:ext>
                </a:extLst>
              </p:cNvPr>
              <p:cNvSpPr txBox="1"/>
              <p:nvPr/>
            </p:nvSpPr>
            <p:spPr>
              <a:xfrm>
                <a:off x="5143500" y="1673143"/>
                <a:ext cx="5299784" cy="1343766"/>
              </a:xfrm>
              <a:prstGeom prst="rect">
                <a:avLst/>
              </a:prstGeom>
              <a:noFill/>
            </p:spPr>
            <p:txBody>
              <a:bodyPr wrap="none" rtlCol="0">
                <a:spAutoFit/>
              </a:bodyPr>
              <a:lstStyle/>
              <a:p>
                <a14:m>
                  <m:oMath xmlns:m="http://schemas.openxmlformats.org/officeDocument/2006/math">
                    <m:acc>
                      <m:accPr>
                        <m:chr m:val="⃗"/>
                        <m:ctrlPr>
                          <a:rPr lang="en-US" sz="6000" b="0" i="1" smtClean="0">
                            <a:latin typeface="Cambria Math" panose="02040503050406030204" pitchFamily="18" charset="0"/>
                          </a:rPr>
                        </m:ctrlPr>
                      </m:accPr>
                      <m:e>
                        <m:r>
                          <a:rPr lang="en-US" sz="6000" b="0" i="1" smtClean="0">
                            <a:latin typeface="Cambria Math" panose="02040503050406030204" pitchFamily="18" charset="0"/>
                          </a:rPr>
                          <m:t>𝐹</m:t>
                        </m:r>
                      </m:e>
                    </m:acc>
                    <m:r>
                      <a:rPr lang="en-US" sz="6000" b="0" i="1" smtClean="0">
                        <a:latin typeface="Cambria Math" panose="02040503050406030204" pitchFamily="18" charset="0"/>
                      </a:rPr>
                      <m:t>=</m:t>
                    </m:r>
                    <m:sSub>
                      <m:sSubPr>
                        <m:ctrlPr>
                          <a:rPr lang="en-US" sz="6000" i="1">
                            <a:solidFill>
                              <a:srgbClr val="FF0000"/>
                            </a:solidFill>
                            <a:latin typeface="Cambria Math" panose="02040503050406030204" pitchFamily="18" charset="0"/>
                          </a:rPr>
                        </m:ctrlPr>
                      </m:sSubPr>
                      <m:e>
                        <m:r>
                          <a:rPr lang="en-US" sz="6000" i="1">
                            <a:solidFill>
                              <a:srgbClr val="FF0000"/>
                            </a:solidFill>
                            <a:latin typeface="Cambria Math" panose="02040503050406030204" pitchFamily="18" charset="0"/>
                          </a:rPr>
                          <m:t>𝑚</m:t>
                        </m:r>
                      </m:e>
                      <m:sub>
                        <m:r>
                          <a:rPr lang="en-US" sz="6000" i="1">
                            <a:solidFill>
                              <a:srgbClr val="FF0000"/>
                            </a:solidFill>
                            <a:latin typeface="Cambria Math" panose="02040503050406030204" pitchFamily="18" charset="0"/>
                          </a:rPr>
                          <m:t>𝑔</m:t>
                        </m:r>
                      </m:sub>
                    </m:sSub>
                    <m:r>
                      <a:rPr lang="en-US" sz="4800" b="0" i="1" smtClean="0">
                        <a:latin typeface="Cambria Math" panose="02040503050406030204" pitchFamily="18" charset="0"/>
                      </a:rPr>
                      <m:t>𝐺</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𝑀</m:t>
                        </m:r>
                      </m:num>
                      <m:den>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𝑟</m:t>
                            </m:r>
                          </m:e>
                          <m:sup>
                            <m:r>
                              <a:rPr lang="en-US" sz="4800" b="0" i="1" smtClean="0">
                                <a:latin typeface="Cambria Math" panose="02040503050406030204" pitchFamily="18" charset="0"/>
                              </a:rPr>
                              <m:t>2</m:t>
                            </m:r>
                          </m:sup>
                        </m:sSup>
                      </m:den>
                    </m:f>
                    <m:d>
                      <m:dPr>
                        <m:ctrlPr>
                          <a:rPr lang="en-US" sz="4800" b="0" i="1" smtClean="0">
                            <a:latin typeface="Cambria Math" panose="02040503050406030204" pitchFamily="18" charset="0"/>
                          </a:rPr>
                        </m:ctrlPr>
                      </m:dPr>
                      <m:e>
                        <m:r>
                          <a:rPr lang="en-US" sz="4800" b="0" i="1" smtClean="0">
                            <a:latin typeface="Cambria Math" panose="02040503050406030204" pitchFamily="18" charset="0"/>
                          </a:rPr>
                          <m:t>−</m:t>
                        </m:r>
                        <m:acc>
                          <m:accPr>
                            <m:chr m:val="̂"/>
                            <m:ctrlPr>
                              <a:rPr lang="en-US" sz="4800" i="1">
                                <a:latin typeface="Cambria Math" panose="02040503050406030204" pitchFamily="18" charset="0"/>
                              </a:rPr>
                            </m:ctrlPr>
                          </m:accPr>
                          <m:e>
                            <m:r>
                              <a:rPr lang="en-US" sz="4800" i="1">
                                <a:latin typeface="Cambria Math" panose="02040503050406030204" pitchFamily="18" charset="0"/>
                              </a:rPr>
                              <m:t>𝑟</m:t>
                            </m:r>
                          </m:e>
                        </m:acc>
                      </m:e>
                    </m:d>
                  </m:oMath>
                </a14:m>
                <a:r>
                  <a:rPr lang="en-CA" sz="6000" dirty="0"/>
                  <a:t> </a:t>
                </a:r>
              </a:p>
            </p:txBody>
          </p:sp>
        </mc:Choice>
        <mc:Fallback xmlns="">
          <p:sp>
            <p:nvSpPr>
              <p:cNvPr id="3" name="TextBox 2">
                <a:extLst>
                  <a:ext uri="{FF2B5EF4-FFF2-40B4-BE49-F238E27FC236}">
                    <a16:creationId xmlns:a16="http://schemas.microsoft.com/office/drawing/2014/main" id="{6976912D-74A2-4ED8-A380-43CB725ABDC4}"/>
                  </a:ext>
                </a:extLst>
              </p:cNvPr>
              <p:cNvSpPr txBox="1">
                <a:spLocks noRot="1" noChangeAspect="1" noMove="1" noResize="1" noEditPoints="1" noAdjustHandles="1" noChangeArrowheads="1" noChangeShapeType="1" noTextEdit="1"/>
              </p:cNvSpPr>
              <p:nvPr/>
            </p:nvSpPr>
            <p:spPr>
              <a:xfrm>
                <a:off x="5143500" y="1673143"/>
                <a:ext cx="5299784" cy="134376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E13A02-738C-461D-8C61-EB1720028D42}"/>
                  </a:ext>
                </a:extLst>
              </p:cNvPr>
              <p:cNvSpPr txBox="1"/>
              <p:nvPr/>
            </p:nvSpPr>
            <p:spPr>
              <a:xfrm>
                <a:off x="501653" y="7299"/>
                <a:ext cx="3862404" cy="1323439"/>
              </a:xfrm>
              <a:prstGeom prst="rect">
                <a:avLst/>
              </a:prstGeom>
              <a:noFill/>
            </p:spPr>
            <p:txBody>
              <a:bodyPr wrap="none" rtlCol="0">
                <a:spAutoFit/>
              </a:bodyPr>
              <a:lstStyle/>
              <a:p>
                <a:pPr algn="ctr"/>
                <a:r>
                  <a:rPr lang="en-US" sz="4000" dirty="0"/>
                  <a:t>Newton’s 2</a:t>
                </a:r>
                <a:r>
                  <a:rPr lang="en-US" sz="4000" baseline="30000" dirty="0"/>
                  <a:t>nd</a:t>
                </a:r>
                <a:r>
                  <a:rPr lang="en-US" sz="4000" dirty="0"/>
                  <a:t> Law</a:t>
                </a:r>
              </a:p>
              <a:p>
                <a:pPr algn="ctr"/>
                <a:r>
                  <a:rPr lang="en-US" sz="4000" dirty="0"/>
                  <a:t>(</a:t>
                </a:r>
                <a:r>
                  <a:rPr lang="en-US" sz="4000" dirty="0">
                    <a:solidFill>
                      <a:srgbClr val="0070C0"/>
                    </a:solidFill>
                  </a:rPr>
                  <a:t>Inertial mass </a:t>
                </a:r>
                <a14:m>
                  <m:oMath xmlns:m="http://schemas.openxmlformats.org/officeDocument/2006/math">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𝑖</m:t>
                        </m:r>
                      </m:sub>
                    </m:sSub>
                  </m:oMath>
                </a14:m>
                <a:r>
                  <a:rPr lang="en-CA" sz="4000" dirty="0"/>
                  <a:t>)</a:t>
                </a:r>
              </a:p>
            </p:txBody>
          </p:sp>
        </mc:Choice>
        <mc:Fallback xmlns="">
          <p:sp>
            <p:nvSpPr>
              <p:cNvPr id="5" name="TextBox 4">
                <a:extLst>
                  <a:ext uri="{FF2B5EF4-FFF2-40B4-BE49-F238E27FC236}">
                    <a16:creationId xmlns:a16="http://schemas.microsoft.com/office/drawing/2014/main" id="{2EE13A02-738C-461D-8C61-EB1720028D42}"/>
                  </a:ext>
                </a:extLst>
              </p:cNvPr>
              <p:cNvSpPr txBox="1">
                <a:spLocks noRot="1" noChangeAspect="1" noMove="1" noResize="1" noEditPoints="1" noAdjustHandles="1" noChangeArrowheads="1" noChangeShapeType="1" noTextEdit="1"/>
              </p:cNvSpPr>
              <p:nvPr/>
            </p:nvSpPr>
            <p:spPr>
              <a:xfrm>
                <a:off x="501653" y="7299"/>
                <a:ext cx="3862404" cy="1323439"/>
              </a:xfrm>
              <a:prstGeom prst="rect">
                <a:avLst/>
              </a:prstGeom>
              <a:blipFill>
                <a:blip r:embed="rId6"/>
                <a:stretch>
                  <a:fillRect l="-5205" t="-8295" r="-5047" b="-1889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580C97-607F-43A6-843D-DB32783E3F4A}"/>
                  </a:ext>
                </a:extLst>
              </p:cNvPr>
              <p:cNvSpPr txBox="1"/>
              <p:nvPr/>
            </p:nvSpPr>
            <p:spPr>
              <a:xfrm>
                <a:off x="169831" y="1768393"/>
                <a:ext cx="4716548" cy="1245406"/>
              </a:xfrm>
              <a:prstGeom prst="rect">
                <a:avLst/>
              </a:prstGeom>
              <a:noFill/>
            </p:spPr>
            <p:txBody>
              <a:bodyPr wrap="none" rtlCol="0">
                <a:spAutoFit/>
              </a:bodyPr>
              <a:lstStyle/>
              <a:p>
                <a:pPr algn="ctr"/>
                <a:r>
                  <a:rPr lang="en-US" sz="3600" dirty="0"/>
                  <a:t>Newton’s Law of Gravity</a:t>
                </a:r>
              </a:p>
              <a:p>
                <a:pPr algn="ctr"/>
                <a:r>
                  <a:rPr lang="en-US" sz="3600" dirty="0"/>
                  <a:t>(</a:t>
                </a:r>
                <a:r>
                  <a:rPr lang="en-US" sz="3600" dirty="0">
                    <a:solidFill>
                      <a:srgbClr val="FF0000"/>
                    </a:solidFill>
                  </a:rPr>
                  <a:t>Gravitational mass </a:t>
                </a:r>
                <a14:m>
                  <m:oMath xmlns:m="http://schemas.openxmlformats.org/officeDocument/2006/math">
                    <m:sSub>
                      <m:sSubPr>
                        <m:ctrlPr>
                          <a:rPr lang="en-US" sz="3600" i="1">
                            <a:solidFill>
                              <a:srgbClr val="FF0000"/>
                            </a:solidFill>
                            <a:latin typeface="Cambria Math" panose="02040503050406030204" pitchFamily="18" charset="0"/>
                          </a:rPr>
                        </m:ctrlPr>
                      </m:sSubPr>
                      <m:e>
                        <m:r>
                          <a:rPr lang="en-US" sz="3600" i="1">
                            <a:solidFill>
                              <a:srgbClr val="FF0000"/>
                            </a:solidFill>
                            <a:latin typeface="Cambria Math" panose="02040503050406030204" pitchFamily="18" charset="0"/>
                          </a:rPr>
                          <m:t>𝑚</m:t>
                        </m:r>
                      </m:e>
                      <m:sub>
                        <m:r>
                          <a:rPr lang="en-US" sz="3600" i="1">
                            <a:solidFill>
                              <a:srgbClr val="FF0000"/>
                            </a:solidFill>
                            <a:latin typeface="Cambria Math" panose="02040503050406030204" pitchFamily="18" charset="0"/>
                          </a:rPr>
                          <m:t>𝑔</m:t>
                        </m:r>
                      </m:sub>
                    </m:sSub>
                  </m:oMath>
                </a14:m>
                <a:r>
                  <a:rPr lang="en-CA" sz="3600" dirty="0"/>
                  <a:t>)</a:t>
                </a:r>
              </a:p>
            </p:txBody>
          </p:sp>
        </mc:Choice>
        <mc:Fallback xmlns="">
          <p:sp>
            <p:nvSpPr>
              <p:cNvPr id="6" name="TextBox 5">
                <a:extLst>
                  <a:ext uri="{FF2B5EF4-FFF2-40B4-BE49-F238E27FC236}">
                    <a16:creationId xmlns:a16="http://schemas.microsoft.com/office/drawing/2014/main" id="{85580C97-607F-43A6-843D-DB32783E3F4A}"/>
                  </a:ext>
                </a:extLst>
              </p:cNvPr>
              <p:cNvSpPr txBox="1">
                <a:spLocks noRot="1" noChangeAspect="1" noMove="1" noResize="1" noEditPoints="1" noAdjustHandles="1" noChangeArrowheads="1" noChangeShapeType="1" noTextEdit="1"/>
              </p:cNvSpPr>
              <p:nvPr/>
            </p:nvSpPr>
            <p:spPr>
              <a:xfrm>
                <a:off x="169831" y="1768393"/>
                <a:ext cx="4716548" cy="1245406"/>
              </a:xfrm>
              <a:prstGeom prst="rect">
                <a:avLst/>
              </a:prstGeom>
              <a:blipFill>
                <a:blip r:embed="rId7"/>
                <a:stretch>
                  <a:fillRect l="-3618" t="-7353" r="-3230" b="-14706"/>
                </a:stretch>
              </a:blipFill>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8336D0BA-B223-4CC3-8477-DC8E510C0A02}"/>
              </a:ext>
            </a:extLst>
          </p:cNvPr>
          <p:cNvGrpSpPr/>
          <p:nvPr/>
        </p:nvGrpSpPr>
        <p:grpSpPr>
          <a:xfrm>
            <a:off x="466724" y="2932708"/>
            <a:ext cx="11420476" cy="1290418"/>
            <a:chOff x="466724" y="3786999"/>
            <a:chExt cx="11420476" cy="1290418"/>
          </a:xfrm>
        </p:grpSpPr>
        <p:sp>
          <p:nvSpPr>
            <p:cNvPr id="8" name="TextBox 7">
              <a:extLst>
                <a:ext uri="{FF2B5EF4-FFF2-40B4-BE49-F238E27FC236}">
                  <a16:creationId xmlns:a16="http://schemas.microsoft.com/office/drawing/2014/main" id="{730E05E8-3517-4A5C-BB4F-6646D946DE8E}"/>
                </a:ext>
              </a:extLst>
            </p:cNvPr>
            <p:cNvSpPr txBox="1"/>
            <p:nvPr/>
          </p:nvSpPr>
          <p:spPr>
            <a:xfrm>
              <a:off x="466724" y="4038600"/>
              <a:ext cx="11420476" cy="1015663"/>
            </a:xfrm>
            <a:prstGeom prst="rect">
              <a:avLst/>
            </a:prstGeom>
            <a:noFill/>
            <a:ln w="76200">
              <a:solidFill>
                <a:schemeClr val="tx1"/>
              </a:solidFill>
            </a:ln>
          </p:spPr>
          <p:txBody>
            <a:bodyPr wrap="square" rtlCol="0">
              <a:spAutoFit/>
            </a:bodyPr>
            <a:lstStyle/>
            <a:p>
              <a:r>
                <a:rPr lang="en-US" sz="6000" dirty="0"/>
                <a:t>All experiments show:</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813134-8CB6-4784-9289-A2FE7E5F58BA}"/>
                    </a:ext>
                  </a:extLst>
                </p:cNvPr>
                <p:cNvSpPr txBox="1"/>
                <p:nvPr/>
              </p:nvSpPr>
              <p:spPr>
                <a:xfrm>
                  <a:off x="7639000" y="3786999"/>
                  <a:ext cx="3896836" cy="12904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7200" b="0" i="1" smtClean="0">
                                <a:solidFill>
                                  <a:srgbClr val="0070C0"/>
                                </a:solidFill>
                                <a:latin typeface="Cambria Math" panose="02040503050406030204" pitchFamily="18" charset="0"/>
                              </a:rPr>
                            </m:ctrlPr>
                          </m:sSubPr>
                          <m:e>
                            <m:r>
                              <a:rPr lang="en-US" sz="7200" b="0" i="1" smtClean="0">
                                <a:solidFill>
                                  <a:srgbClr val="0070C0"/>
                                </a:solidFill>
                                <a:latin typeface="Cambria Math" panose="02040503050406030204" pitchFamily="18" charset="0"/>
                              </a:rPr>
                              <m:t>𝑚</m:t>
                            </m:r>
                          </m:e>
                          <m:sub>
                            <m:r>
                              <a:rPr lang="en-US" sz="7200" b="0" i="1" smtClean="0">
                                <a:solidFill>
                                  <a:srgbClr val="0070C0"/>
                                </a:solidFill>
                                <a:latin typeface="Cambria Math" panose="02040503050406030204" pitchFamily="18" charset="0"/>
                              </a:rPr>
                              <m:t>𝑖</m:t>
                            </m:r>
                          </m:sub>
                        </m:sSub>
                        <m:r>
                          <a:rPr lang="en-US" sz="7200" b="0" i="1" smtClean="0">
                            <a:latin typeface="Cambria Math" panose="02040503050406030204" pitchFamily="18" charset="0"/>
                          </a:rPr>
                          <m:t>≡</m:t>
                        </m:r>
                        <m:sSub>
                          <m:sSubPr>
                            <m:ctrlPr>
                              <a:rPr lang="en-US" sz="7200" i="1" smtClean="0">
                                <a:solidFill>
                                  <a:srgbClr val="FF0000"/>
                                </a:solidFill>
                                <a:latin typeface="Cambria Math" panose="02040503050406030204" pitchFamily="18" charset="0"/>
                              </a:rPr>
                            </m:ctrlPr>
                          </m:sSubPr>
                          <m:e>
                            <m:r>
                              <a:rPr lang="en-US" sz="7200" i="1">
                                <a:solidFill>
                                  <a:srgbClr val="FF0000"/>
                                </a:solidFill>
                                <a:latin typeface="Cambria Math" panose="02040503050406030204" pitchFamily="18" charset="0"/>
                              </a:rPr>
                              <m:t>𝑚</m:t>
                            </m:r>
                          </m:e>
                          <m:sub>
                            <m:r>
                              <a:rPr lang="en-US" sz="7200" i="1">
                                <a:solidFill>
                                  <a:srgbClr val="FF0000"/>
                                </a:solidFill>
                                <a:latin typeface="Cambria Math" panose="02040503050406030204" pitchFamily="18" charset="0"/>
                              </a:rPr>
                              <m:t>𝑔</m:t>
                            </m:r>
                          </m:sub>
                        </m:sSub>
                      </m:oMath>
                    </m:oMathPara>
                  </a14:m>
                  <a:endParaRPr lang="en-CA" sz="7200" dirty="0"/>
                </a:p>
              </p:txBody>
            </p:sp>
          </mc:Choice>
          <mc:Fallback xmlns="">
            <p:sp>
              <p:nvSpPr>
                <p:cNvPr id="9" name="TextBox 8">
                  <a:extLst>
                    <a:ext uri="{FF2B5EF4-FFF2-40B4-BE49-F238E27FC236}">
                      <a16:creationId xmlns:a16="http://schemas.microsoft.com/office/drawing/2014/main" id="{E0813134-8CB6-4784-9289-A2FE7E5F58BA}"/>
                    </a:ext>
                  </a:extLst>
                </p:cNvPr>
                <p:cNvSpPr txBox="1">
                  <a:spLocks noRot="1" noChangeAspect="1" noMove="1" noResize="1" noEditPoints="1" noAdjustHandles="1" noChangeArrowheads="1" noChangeShapeType="1" noTextEdit="1"/>
                </p:cNvSpPr>
                <p:nvPr/>
              </p:nvSpPr>
              <p:spPr>
                <a:xfrm>
                  <a:off x="7639000" y="3786999"/>
                  <a:ext cx="3896836" cy="1290418"/>
                </a:xfrm>
                <a:prstGeom prst="rect">
                  <a:avLst/>
                </a:prstGeom>
                <a:blipFill>
                  <a:blip r:embed="rId8"/>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CF204-10F8-467E-8369-C5F3224D2D94}"/>
                  </a:ext>
                </a:extLst>
              </p:cNvPr>
              <p:cNvSpPr txBox="1"/>
              <p:nvPr/>
            </p:nvSpPr>
            <p:spPr>
              <a:xfrm>
                <a:off x="169831" y="4389532"/>
                <a:ext cx="6615209" cy="2182264"/>
              </a:xfrm>
              <a:prstGeom prst="rect">
                <a:avLst/>
              </a:prstGeom>
              <a:noFill/>
            </p:spPr>
            <p:txBody>
              <a:bodyPr wrap="none" rtlCol="0">
                <a:spAutoFit/>
              </a:bodyPr>
              <a:lstStyle/>
              <a:p>
                <a14:m>
                  <m:oMath xmlns:m="http://schemas.openxmlformats.org/officeDocument/2006/math">
                    <m:acc>
                      <m:accPr>
                        <m:chr m:val="⃗"/>
                        <m:ctrlPr>
                          <a:rPr lang="en-US" sz="4800" i="1">
                            <a:latin typeface="Cambria Math" panose="02040503050406030204" pitchFamily="18" charset="0"/>
                          </a:rPr>
                        </m:ctrlPr>
                      </m:accPr>
                      <m:e>
                        <m:r>
                          <a:rPr lang="en-US" sz="4800" i="1">
                            <a:latin typeface="Cambria Math" panose="02040503050406030204" pitchFamily="18" charset="0"/>
                          </a:rPr>
                          <m:t>𝐹</m:t>
                        </m:r>
                      </m:e>
                    </m:acc>
                    <m:r>
                      <a:rPr lang="en-US" sz="4800" i="1">
                        <a:latin typeface="Cambria Math" panose="02040503050406030204" pitchFamily="18" charset="0"/>
                      </a:rPr>
                      <m:t>=</m:t>
                    </m:r>
                    <m:sSub>
                      <m:sSubPr>
                        <m:ctrlPr>
                          <a:rPr lang="en-US" sz="4800" i="1">
                            <a:solidFill>
                              <a:srgbClr val="0070C0"/>
                            </a:solidFill>
                            <a:latin typeface="Cambria Math" panose="02040503050406030204" pitchFamily="18" charset="0"/>
                          </a:rPr>
                        </m:ctrlPr>
                      </m:sSubPr>
                      <m:e>
                        <m:r>
                          <a:rPr lang="en-US" sz="4800" i="1">
                            <a:solidFill>
                              <a:srgbClr val="0070C0"/>
                            </a:solidFill>
                            <a:latin typeface="Cambria Math" panose="02040503050406030204" pitchFamily="18" charset="0"/>
                          </a:rPr>
                          <m:t>𝑚</m:t>
                        </m:r>
                      </m:e>
                      <m:sub>
                        <m:r>
                          <a:rPr lang="en-US" sz="4800" i="1">
                            <a:solidFill>
                              <a:srgbClr val="0070C0"/>
                            </a:solidFill>
                            <a:latin typeface="Cambria Math" panose="02040503050406030204" pitchFamily="18" charset="0"/>
                          </a:rPr>
                          <m:t>𝑖</m:t>
                        </m:r>
                      </m:sub>
                    </m:sSub>
                    <m:acc>
                      <m:accPr>
                        <m:chr m:val="⃗"/>
                        <m:ctrlPr>
                          <a:rPr lang="en-US" sz="4800" i="1">
                            <a:latin typeface="Cambria Math" panose="02040503050406030204" pitchFamily="18" charset="0"/>
                          </a:rPr>
                        </m:ctrlPr>
                      </m:accPr>
                      <m:e>
                        <m:r>
                          <a:rPr lang="en-US" sz="4800" i="1">
                            <a:latin typeface="Cambria Math" panose="02040503050406030204" pitchFamily="18" charset="0"/>
                          </a:rPr>
                          <m:t>𝑎</m:t>
                        </m:r>
                      </m:e>
                    </m:acc>
                    <m:r>
                      <a:rPr lang="en-US" sz="4800" i="1">
                        <a:latin typeface="Cambria Math" panose="02040503050406030204" pitchFamily="18" charset="0"/>
                      </a:rPr>
                      <m:t>=</m:t>
                    </m:r>
                    <m:sSub>
                      <m:sSubPr>
                        <m:ctrlPr>
                          <a:rPr lang="en-US" sz="4800" i="1">
                            <a:solidFill>
                              <a:srgbClr val="FF0000"/>
                            </a:solidFill>
                            <a:latin typeface="Cambria Math" panose="02040503050406030204" pitchFamily="18" charset="0"/>
                          </a:rPr>
                        </m:ctrlPr>
                      </m:sSubPr>
                      <m:e>
                        <m:r>
                          <a:rPr lang="en-US" sz="4800" i="1">
                            <a:solidFill>
                              <a:srgbClr val="FF0000"/>
                            </a:solidFill>
                            <a:latin typeface="Cambria Math" panose="02040503050406030204" pitchFamily="18" charset="0"/>
                          </a:rPr>
                          <m:t>𝑚</m:t>
                        </m:r>
                      </m:e>
                      <m:sub>
                        <m:r>
                          <a:rPr lang="en-US" sz="4800" i="1">
                            <a:solidFill>
                              <a:srgbClr val="FF0000"/>
                            </a:solidFill>
                            <a:latin typeface="Cambria Math" panose="02040503050406030204" pitchFamily="18" charset="0"/>
                          </a:rPr>
                          <m:t>𝑔</m:t>
                        </m:r>
                      </m:sub>
                    </m:sSub>
                    <m:r>
                      <a:rPr lang="en-US" sz="4800" i="1">
                        <a:latin typeface="Cambria Math" panose="02040503050406030204" pitchFamily="18" charset="0"/>
                      </a:rPr>
                      <m:t>𝐺</m:t>
                    </m:r>
                    <m:f>
                      <m:fPr>
                        <m:ctrlPr>
                          <a:rPr lang="en-US" sz="4800" i="1">
                            <a:latin typeface="Cambria Math" panose="02040503050406030204" pitchFamily="18" charset="0"/>
                          </a:rPr>
                        </m:ctrlPr>
                      </m:fPr>
                      <m:num>
                        <m:r>
                          <a:rPr lang="en-US" sz="4800" i="1">
                            <a:latin typeface="Cambria Math" panose="02040503050406030204" pitchFamily="18" charset="0"/>
                          </a:rPr>
                          <m:t>𝑀</m:t>
                        </m:r>
                      </m:num>
                      <m:den>
                        <m:sSup>
                          <m:sSupPr>
                            <m:ctrlPr>
                              <a:rPr lang="en-US" sz="4800" i="1">
                                <a:latin typeface="Cambria Math" panose="02040503050406030204" pitchFamily="18" charset="0"/>
                              </a:rPr>
                            </m:ctrlPr>
                          </m:sSupPr>
                          <m:e>
                            <m:r>
                              <a:rPr lang="en-US" sz="4800" i="1">
                                <a:latin typeface="Cambria Math" panose="02040503050406030204" pitchFamily="18" charset="0"/>
                              </a:rPr>
                              <m:t>𝑟</m:t>
                            </m:r>
                          </m:e>
                          <m:sup>
                            <m:r>
                              <a:rPr lang="en-US" sz="4800" i="1">
                                <a:latin typeface="Cambria Math" panose="02040503050406030204" pitchFamily="18" charset="0"/>
                              </a:rPr>
                              <m:t>2</m:t>
                            </m:r>
                          </m:sup>
                        </m:sSup>
                      </m:den>
                    </m:f>
                    <m:d>
                      <m:dPr>
                        <m:ctrlPr>
                          <a:rPr lang="en-US" sz="4800" i="1">
                            <a:latin typeface="Cambria Math" panose="02040503050406030204" pitchFamily="18" charset="0"/>
                          </a:rPr>
                        </m:ctrlPr>
                      </m:dPr>
                      <m:e>
                        <m:r>
                          <a:rPr lang="en-US" sz="4800" i="1">
                            <a:latin typeface="Cambria Math" panose="02040503050406030204" pitchFamily="18" charset="0"/>
                          </a:rPr>
                          <m:t>−</m:t>
                        </m:r>
                        <m:acc>
                          <m:accPr>
                            <m:chr m:val="̂"/>
                            <m:ctrlPr>
                              <a:rPr lang="en-US" sz="4800" i="1">
                                <a:latin typeface="Cambria Math" panose="02040503050406030204" pitchFamily="18" charset="0"/>
                              </a:rPr>
                            </m:ctrlPr>
                          </m:accPr>
                          <m:e>
                            <m:r>
                              <a:rPr lang="en-US" sz="4800" i="1">
                                <a:latin typeface="Cambria Math" panose="02040503050406030204" pitchFamily="18" charset="0"/>
                              </a:rPr>
                              <m:t>𝑟</m:t>
                            </m:r>
                          </m:e>
                        </m:acc>
                      </m:e>
                    </m:d>
                  </m:oMath>
                </a14:m>
                <a:r>
                  <a:rPr lang="en-CA" sz="4800" dirty="0"/>
                  <a:t> </a:t>
                </a:r>
              </a:p>
              <a:p>
                <a14:m>
                  <m:oMath xmlns:m="http://schemas.openxmlformats.org/officeDocument/2006/math">
                    <m:acc>
                      <m:accPr>
                        <m:chr m:val="⃗"/>
                        <m:ctrlPr>
                          <a:rPr lang="en-US" sz="4800" i="1" smtClean="0">
                            <a:solidFill>
                              <a:schemeClr val="bg1"/>
                            </a:solidFill>
                            <a:latin typeface="Cambria Math" panose="02040503050406030204" pitchFamily="18" charset="0"/>
                          </a:rPr>
                        </m:ctrlPr>
                      </m:accPr>
                      <m:e>
                        <m:r>
                          <a:rPr lang="en-US" sz="4800" i="1">
                            <a:solidFill>
                              <a:schemeClr val="bg1"/>
                            </a:solidFill>
                            <a:latin typeface="Cambria Math" panose="02040503050406030204" pitchFamily="18" charset="0"/>
                          </a:rPr>
                          <m:t>𝐹</m:t>
                        </m:r>
                      </m:e>
                    </m:acc>
                    <m:r>
                      <a:rPr lang="en-US" sz="4800" i="1">
                        <a:solidFill>
                          <a:schemeClr val="bg1"/>
                        </a:solidFill>
                        <a:latin typeface="Cambria Math" panose="02040503050406030204" pitchFamily="18" charset="0"/>
                      </a:rPr>
                      <m:t>=</m:t>
                    </m:r>
                    <m:sSub>
                      <m:sSubPr>
                        <m:ctrlPr>
                          <a:rPr lang="en-US" sz="4800" i="1">
                            <a:solidFill>
                              <a:schemeClr val="bg1"/>
                            </a:solidFill>
                            <a:latin typeface="Cambria Math" panose="02040503050406030204" pitchFamily="18" charset="0"/>
                          </a:rPr>
                        </m:ctrlPr>
                      </m:sSubPr>
                      <m:e>
                        <m:r>
                          <a:rPr lang="en-US" sz="4800" i="1">
                            <a:solidFill>
                              <a:schemeClr val="bg1"/>
                            </a:solidFill>
                            <a:latin typeface="Cambria Math" panose="02040503050406030204" pitchFamily="18" charset="0"/>
                          </a:rPr>
                          <m:t>𝑚</m:t>
                        </m:r>
                      </m:e>
                      <m:sub>
                        <m:r>
                          <a:rPr lang="en-US" sz="4800" i="1">
                            <a:solidFill>
                              <a:schemeClr val="bg1"/>
                            </a:solidFill>
                            <a:latin typeface="Cambria Math" panose="02040503050406030204" pitchFamily="18" charset="0"/>
                          </a:rPr>
                          <m:t>𝑖</m:t>
                        </m:r>
                      </m:sub>
                    </m:sSub>
                    <m:acc>
                      <m:accPr>
                        <m:chr m:val="⃗"/>
                        <m:ctrlPr>
                          <a:rPr lang="en-US" sz="4800" i="1">
                            <a:latin typeface="Cambria Math" panose="02040503050406030204" pitchFamily="18" charset="0"/>
                          </a:rPr>
                        </m:ctrlPr>
                      </m:accPr>
                      <m:e>
                        <m:r>
                          <a:rPr lang="en-US" sz="4800" i="1">
                            <a:latin typeface="Cambria Math" panose="02040503050406030204" pitchFamily="18" charset="0"/>
                          </a:rPr>
                          <m:t>𝑎</m:t>
                        </m:r>
                      </m:e>
                    </m:acc>
                    <m:r>
                      <a:rPr lang="en-US" sz="6000" i="1">
                        <a:latin typeface="Cambria Math" panose="02040503050406030204" pitchFamily="18" charset="0"/>
                      </a:rPr>
                      <m:t>=</m:t>
                    </m:r>
                    <m:r>
                      <m:rPr>
                        <m:nor/>
                      </m:rPr>
                      <a:rPr lang="en-US" sz="6000" dirty="0"/>
                      <m:t> </m:t>
                    </m:r>
                    <m:r>
                      <a:rPr lang="en-US" sz="4800" i="1">
                        <a:latin typeface="Cambria Math" panose="02040503050406030204" pitchFamily="18" charset="0"/>
                      </a:rPr>
                      <m:t>𝐺</m:t>
                    </m:r>
                    <m:f>
                      <m:fPr>
                        <m:ctrlPr>
                          <a:rPr lang="en-US" sz="4800" i="1">
                            <a:latin typeface="Cambria Math" panose="02040503050406030204" pitchFamily="18" charset="0"/>
                          </a:rPr>
                        </m:ctrlPr>
                      </m:fPr>
                      <m:num>
                        <m:r>
                          <a:rPr lang="en-US" sz="4800" i="1">
                            <a:latin typeface="Cambria Math" panose="02040503050406030204" pitchFamily="18" charset="0"/>
                          </a:rPr>
                          <m:t>𝑀</m:t>
                        </m:r>
                      </m:num>
                      <m:den>
                        <m:sSup>
                          <m:sSupPr>
                            <m:ctrlPr>
                              <a:rPr lang="en-US" sz="4800" i="1">
                                <a:latin typeface="Cambria Math" panose="02040503050406030204" pitchFamily="18" charset="0"/>
                              </a:rPr>
                            </m:ctrlPr>
                          </m:sSupPr>
                          <m:e>
                            <m:r>
                              <a:rPr lang="en-US" sz="4800" i="1">
                                <a:latin typeface="Cambria Math" panose="02040503050406030204" pitchFamily="18" charset="0"/>
                              </a:rPr>
                              <m:t>𝑟</m:t>
                            </m:r>
                          </m:e>
                          <m:sup>
                            <m:r>
                              <a:rPr lang="en-US" sz="4800" i="1">
                                <a:latin typeface="Cambria Math" panose="02040503050406030204" pitchFamily="18" charset="0"/>
                              </a:rPr>
                              <m:t>2</m:t>
                            </m:r>
                          </m:sup>
                        </m:sSup>
                      </m:den>
                    </m:f>
                    <m:d>
                      <m:dPr>
                        <m:ctrlPr>
                          <a:rPr lang="en-US" sz="4800" i="1">
                            <a:latin typeface="Cambria Math" panose="02040503050406030204" pitchFamily="18" charset="0"/>
                          </a:rPr>
                        </m:ctrlPr>
                      </m:dPr>
                      <m:e>
                        <m:r>
                          <a:rPr lang="en-US" sz="4800" i="1">
                            <a:latin typeface="Cambria Math" panose="02040503050406030204" pitchFamily="18" charset="0"/>
                          </a:rPr>
                          <m:t>−</m:t>
                        </m:r>
                        <m:acc>
                          <m:accPr>
                            <m:chr m:val="̂"/>
                            <m:ctrlPr>
                              <a:rPr lang="en-US" sz="4800" i="1">
                                <a:latin typeface="Cambria Math" panose="02040503050406030204" pitchFamily="18" charset="0"/>
                              </a:rPr>
                            </m:ctrlPr>
                          </m:accPr>
                          <m:e>
                            <m:r>
                              <a:rPr lang="en-US" sz="4800" i="1">
                                <a:latin typeface="Cambria Math" panose="02040503050406030204" pitchFamily="18" charset="0"/>
                              </a:rPr>
                              <m:t>𝑟</m:t>
                            </m:r>
                          </m:e>
                        </m:acc>
                      </m:e>
                    </m:d>
                  </m:oMath>
                </a14:m>
                <a:r>
                  <a:rPr lang="en-CA" sz="4800" dirty="0"/>
                  <a:t> </a:t>
                </a:r>
              </a:p>
            </p:txBody>
          </p:sp>
        </mc:Choice>
        <mc:Fallback xmlns="">
          <p:sp>
            <p:nvSpPr>
              <p:cNvPr id="11" name="TextBox 10">
                <a:extLst>
                  <a:ext uri="{FF2B5EF4-FFF2-40B4-BE49-F238E27FC236}">
                    <a16:creationId xmlns:a16="http://schemas.microsoft.com/office/drawing/2014/main" id="{254CF204-10F8-467E-8369-C5F3224D2D94}"/>
                  </a:ext>
                </a:extLst>
              </p:cNvPr>
              <p:cNvSpPr txBox="1">
                <a:spLocks noRot="1" noChangeAspect="1" noMove="1" noResize="1" noEditPoints="1" noAdjustHandles="1" noChangeArrowheads="1" noChangeShapeType="1" noTextEdit="1"/>
              </p:cNvSpPr>
              <p:nvPr/>
            </p:nvSpPr>
            <p:spPr>
              <a:xfrm>
                <a:off x="169831" y="4389532"/>
                <a:ext cx="6615209" cy="2182264"/>
              </a:xfrm>
              <a:prstGeom prst="rect">
                <a:avLst/>
              </a:prstGeom>
              <a:blipFill>
                <a:blip r:embed="rId9"/>
                <a:stretch>
                  <a:fillRect/>
                </a:stretch>
              </a:blipFill>
            </p:spPr>
            <p:txBody>
              <a:bodyPr/>
              <a:lstStyle/>
              <a:p>
                <a:r>
                  <a:rPr lang="en-CA">
                    <a:noFill/>
                  </a:rPr>
                  <a:t> </a:t>
                </a:r>
              </a:p>
            </p:txBody>
          </p:sp>
        </mc:Fallback>
      </mc:AlternateContent>
      <p:sp>
        <p:nvSpPr>
          <p:cNvPr id="13" name="TextBox 12">
            <a:extLst>
              <a:ext uri="{FF2B5EF4-FFF2-40B4-BE49-F238E27FC236}">
                <a16:creationId xmlns:a16="http://schemas.microsoft.com/office/drawing/2014/main" id="{9E8199B2-E092-44ED-BCD9-0D532F438861}"/>
              </a:ext>
            </a:extLst>
          </p:cNvPr>
          <p:cNvSpPr txBox="1"/>
          <p:nvPr/>
        </p:nvSpPr>
        <p:spPr>
          <a:xfrm>
            <a:off x="6680508" y="4557334"/>
            <a:ext cx="5341661" cy="1938992"/>
          </a:xfrm>
          <a:prstGeom prst="rect">
            <a:avLst/>
          </a:prstGeom>
          <a:noFill/>
        </p:spPr>
        <p:txBody>
          <a:bodyPr wrap="square" rtlCol="0">
            <a:spAutoFit/>
          </a:bodyPr>
          <a:lstStyle/>
          <a:p>
            <a:pPr algn="ctr"/>
            <a:r>
              <a:rPr lang="en-GB" sz="4000" dirty="0"/>
              <a:t>Object’s acceleration due to gravity is independent of its mass.</a:t>
            </a:r>
            <a:endParaRPr lang="en-CA" sz="4000" dirty="0"/>
          </a:p>
        </p:txBody>
      </p:sp>
      <p:sp>
        <p:nvSpPr>
          <p:cNvPr id="4" name="Rectangle 3">
            <a:extLst>
              <a:ext uri="{FF2B5EF4-FFF2-40B4-BE49-F238E27FC236}">
                <a16:creationId xmlns:a16="http://schemas.microsoft.com/office/drawing/2014/main" id="{BA597F30-A389-42DA-9B8B-1319937982B8}"/>
              </a:ext>
            </a:extLst>
          </p:cNvPr>
          <p:cNvSpPr/>
          <p:nvPr/>
        </p:nvSpPr>
        <p:spPr>
          <a:xfrm>
            <a:off x="2644726" y="4272077"/>
            <a:ext cx="4035782" cy="118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7" name="Ink 6">
                <a:extLst>
                  <a:ext uri="{FF2B5EF4-FFF2-40B4-BE49-F238E27FC236}">
                    <a16:creationId xmlns:a16="http://schemas.microsoft.com/office/drawing/2014/main" id="{F3194760-AB66-42A1-A77E-921324E377CE}"/>
                  </a:ext>
                </a:extLst>
              </p14:cNvPr>
              <p14:cNvContentPartPr/>
              <p14:nvPr>
                <p:extLst>
                  <p:ext uri="{42D2F446-02D8-4167-A562-619A0277C38B}">
                    <p15:isNarration xmlns:p15="http://schemas.microsoft.com/office/powerpoint/2012/main" val="1"/>
                  </p:ext>
                </p:extLst>
              </p14:nvPr>
            </p14:nvContentPartPr>
            <p14:xfrm>
              <a:off x="1480680" y="1252440"/>
              <a:ext cx="6263280" cy="4757400"/>
            </p14:xfrm>
          </p:contentPart>
        </mc:Choice>
        <mc:Fallback xmlns="">
          <p:pic>
            <p:nvPicPr>
              <p:cNvPr id="7" name="Ink 6">
                <a:extLst>
                  <a:ext uri="{FF2B5EF4-FFF2-40B4-BE49-F238E27FC236}">
                    <a16:creationId xmlns:a16="http://schemas.microsoft.com/office/drawing/2014/main" id="{F3194760-AB66-42A1-A77E-921324E377CE}"/>
                  </a:ext>
                </a:extLst>
              </p:cNvPr>
              <p:cNvPicPr>
                <a:picLocks noGrp="1" noRot="1" noChangeAspect="1" noMove="1" noResize="1" noEditPoints="1" noAdjustHandles="1" noChangeArrowheads="1" noChangeShapeType="1"/>
              </p:cNvPicPr>
              <p:nvPr/>
            </p:nvPicPr>
            <p:blipFill>
              <a:blip r:embed="rId11"/>
              <a:stretch>
                <a:fillRect/>
              </a:stretch>
            </p:blipFill>
            <p:spPr>
              <a:xfrm>
                <a:off x="1471320" y="1243080"/>
                <a:ext cx="6282000" cy="4776120"/>
              </a:xfrm>
              <a:prstGeom prst="rect">
                <a:avLst/>
              </a:prstGeom>
            </p:spPr>
          </p:pic>
        </mc:Fallback>
      </mc:AlternateContent>
    </p:spTree>
    <p:custDataLst>
      <p:tags r:id="rId1"/>
    </p:custDataLst>
    <p:extLst>
      <p:ext uri="{BB962C8B-B14F-4D97-AF65-F5344CB8AC3E}">
        <p14:creationId xmlns:p14="http://schemas.microsoft.com/office/powerpoint/2010/main" val="721781792"/>
      </p:ext>
    </p:extLst>
  </p:cSld>
  <p:clrMapOvr>
    <a:masterClrMapping/>
  </p:clrMapOvr>
  <mc:AlternateContent xmlns:mc="http://schemas.openxmlformats.org/markup-compatibility/2006" xmlns:p14="http://schemas.microsoft.com/office/powerpoint/2010/main">
    <mc:Choice Requires="p14">
      <p:transition spd="med" p14:dur="700" advTm="59608">
        <p:fade/>
      </p:transition>
    </mc:Choice>
    <mc:Fallback xmlns="">
      <p:transition spd="med" advTm="596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0" nodeType="clickEffect">
                                  <p:stCondLst>
                                    <p:cond delay="0"/>
                                  </p:stCondLst>
                                  <p:childTnLst>
                                    <p:animEffect transition="out" filter="wipe(left)">
                                      <p:cBhvr>
                                        <p:cTn id="52" dur="500"/>
                                        <p:tgtEl>
                                          <p:spTgt spid="4"/>
                                        </p:tgtEl>
                                      </p:cBhvr>
                                    </p:animEffect>
                                    <p:set>
                                      <p:cBhvr>
                                        <p:cTn id="53" dur="1" fill="hold">
                                          <p:stCondLst>
                                            <p:cond delay="499"/>
                                          </p:stCondLst>
                                        </p:cTn>
                                        <p:tgtEl>
                                          <p:spTgt spid="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11" grpId="0" uiExpand="1" build="p"/>
      <p:bldP spid="1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C988923-B9F5-4AD4-9817-AF65A82B2AB0}"/>
              </a:ext>
            </a:extLst>
          </p:cNvPr>
          <p:cNvGrpSpPr/>
          <p:nvPr/>
        </p:nvGrpSpPr>
        <p:grpSpPr>
          <a:xfrm>
            <a:off x="6363078" y="2171700"/>
            <a:ext cx="5162550" cy="2514599"/>
            <a:chOff x="-24592" y="3981450"/>
            <a:chExt cx="5162550" cy="2514599"/>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24592"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A1C9CD-27B9-4B8A-89A4-C3C45DAE3C88}"/>
                </a:ext>
              </a:extLst>
            </p:cNvPr>
            <p:cNvSpPr/>
            <p:nvPr/>
          </p:nvSpPr>
          <p:spPr>
            <a:xfrm>
              <a:off x="781051" y="3981450"/>
              <a:ext cx="32194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54" name="Group 53">
            <a:extLst>
              <a:ext uri="{FF2B5EF4-FFF2-40B4-BE49-F238E27FC236}">
                <a16:creationId xmlns:a16="http://schemas.microsoft.com/office/drawing/2014/main" id="{26A1FE1F-BC55-4BE8-970E-FF32CFA3C086}"/>
              </a:ext>
            </a:extLst>
          </p:cNvPr>
          <p:cNvGrpSpPr/>
          <p:nvPr/>
        </p:nvGrpSpPr>
        <p:grpSpPr>
          <a:xfrm>
            <a:off x="10558200" y="2403136"/>
            <a:ext cx="2094495" cy="1561908"/>
            <a:chOff x="10097505" y="3165136"/>
            <a:chExt cx="2094495" cy="1561908"/>
          </a:xfrm>
        </p:grpSpPr>
        <p:sp>
          <p:nvSpPr>
            <p:cNvPr id="55" name="Content Placeholder 2">
              <a:extLst>
                <a:ext uri="{FF2B5EF4-FFF2-40B4-BE49-F238E27FC236}">
                  <a16:creationId xmlns:a16="http://schemas.microsoft.com/office/drawing/2014/main" id="{F08B0A74-54EE-4513-8B27-8A11A05ECBD6}"/>
                </a:ext>
              </a:extLst>
            </p:cNvPr>
            <p:cNvSpPr txBox="1">
              <a:spLocks/>
            </p:cNvSpPr>
            <p:nvPr/>
          </p:nvSpPr>
          <p:spPr>
            <a:xfrm>
              <a:off x="10097505" y="3165136"/>
              <a:ext cx="2094495" cy="824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FF0000"/>
                  </a:solidFill>
                </a:rPr>
                <a:t>gravity</a:t>
              </a:r>
              <a:endParaRPr lang="en-US" sz="4000" dirty="0"/>
            </a:p>
          </p:txBody>
        </p:sp>
        <p:sp>
          <p:nvSpPr>
            <p:cNvPr id="56" name="Arrow: Right 55">
              <a:extLst>
                <a:ext uri="{FF2B5EF4-FFF2-40B4-BE49-F238E27FC236}">
                  <a16:creationId xmlns:a16="http://schemas.microsoft.com/office/drawing/2014/main" id="{1E989FA1-2378-4661-A7BE-FED01D861749}"/>
                </a:ext>
              </a:extLst>
            </p:cNvPr>
            <p:cNvSpPr/>
            <p:nvPr/>
          </p:nvSpPr>
          <p:spPr>
            <a:xfrm rot="5400000">
              <a:off x="10063066" y="4072840"/>
              <a:ext cx="762790" cy="54561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a:extLst>
              <a:ext uri="{FF2B5EF4-FFF2-40B4-BE49-F238E27FC236}">
                <a16:creationId xmlns:a16="http://schemas.microsoft.com/office/drawing/2014/main" id="{50919F14-AF62-42E0-83F9-2562C7187011}"/>
              </a:ext>
            </a:extLst>
          </p:cNvPr>
          <p:cNvGrpSpPr/>
          <p:nvPr/>
        </p:nvGrpSpPr>
        <p:grpSpPr>
          <a:xfrm>
            <a:off x="7168720" y="2006124"/>
            <a:ext cx="3027274" cy="1081694"/>
            <a:chOff x="5854602" y="1915424"/>
            <a:chExt cx="3027274" cy="1081694"/>
          </a:xfrm>
        </p:grpSpPr>
        <p:pic>
          <p:nvPicPr>
            <p:cNvPr id="9218" name="Picture 2" descr="Png, Clipping, Rock, Graphics, Pierre">
              <a:extLst>
                <a:ext uri="{FF2B5EF4-FFF2-40B4-BE49-F238E27FC236}">
                  <a16:creationId xmlns:a16="http://schemas.microsoft.com/office/drawing/2014/main" id="{28DB2C82-4A88-4FEF-AE38-87A75D6BE49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083685" y="2118793"/>
              <a:ext cx="751822" cy="6413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asketball, Ball, Sport, Orange Ball, Round, Cut Out">
              <a:extLst>
                <a:ext uri="{FF2B5EF4-FFF2-40B4-BE49-F238E27FC236}">
                  <a16:creationId xmlns:a16="http://schemas.microsoft.com/office/drawing/2014/main" id="{48161429-E536-4831-8CB8-56D5FE6D8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773" y="2118793"/>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pple, Food, Fruit">
              <a:extLst>
                <a:ext uri="{FF2B5EF4-FFF2-40B4-BE49-F238E27FC236}">
                  <a16:creationId xmlns:a16="http://schemas.microsoft.com/office/drawing/2014/main" id="{F83CDF1E-5C30-49CA-882A-1C70AFF9129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32361" y1="77639" x2="59583" y2="81528"/>
                          <a14:backgroundMark x1="59583" y1="81528" x2="68056" y2="81389"/>
                          <a14:backgroundMark x1="68056" y1="81389" x2="76528" y2="78194"/>
                          <a14:backgroundMark x1="76528" y1="78194" x2="77083" y2="77361"/>
                          <a14:backgroundMark x1="46944" y1="79583" x2="51111" y2="79861"/>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54602" y="1915424"/>
              <a:ext cx="1081694" cy="108169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87D2DD60-6FFF-4201-94E1-CED4A586B772}"/>
              </a:ext>
            </a:extLst>
          </p:cNvPr>
          <p:cNvSpPr txBox="1"/>
          <p:nvPr/>
        </p:nvSpPr>
        <p:spPr>
          <a:xfrm>
            <a:off x="6706789" y="251798"/>
            <a:ext cx="5162549" cy="1754326"/>
          </a:xfrm>
          <a:prstGeom prst="rect">
            <a:avLst/>
          </a:prstGeom>
          <a:noFill/>
        </p:spPr>
        <p:txBody>
          <a:bodyPr wrap="square" rtlCol="0">
            <a:spAutoFit/>
          </a:bodyPr>
          <a:lstStyle/>
          <a:p>
            <a:pPr algn="ctr"/>
            <a:r>
              <a:rPr lang="en-GB" sz="3600" dirty="0"/>
              <a:t>Object’s acceleration is independent of its size/shape/mass.</a:t>
            </a:r>
            <a:endParaRPr lang="en-CA" sz="3600" dirty="0"/>
          </a:p>
        </p:txBody>
      </p:sp>
      <p:sp>
        <p:nvSpPr>
          <p:cNvPr id="46" name="TextBox 45">
            <a:extLst>
              <a:ext uri="{FF2B5EF4-FFF2-40B4-BE49-F238E27FC236}">
                <a16:creationId xmlns:a16="http://schemas.microsoft.com/office/drawing/2014/main" id="{D4AF2D29-94BF-4F41-82BF-1D0E285EA679}"/>
              </a:ext>
            </a:extLst>
          </p:cNvPr>
          <p:cNvSpPr txBox="1"/>
          <p:nvPr/>
        </p:nvSpPr>
        <p:spPr>
          <a:xfrm>
            <a:off x="6905368" y="4773048"/>
            <a:ext cx="3736692" cy="523220"/>
          </a:xfrm>
          <a:prstGeom prst="rect">
            <a:avLst/>
          </a:prstGeom>
          <a:noFill/>
        </p:spPr>
        <p:txBody>
          <a:bodyPr wrap="square" rtlCol="0">
            <a:spAutoFit/>
          </a:bodyPr>
          <a:lstStyle/>
          <a:p>
            <a:pPr algn="ctr"/>
            <a:r>
              <a:rPr lang="en-GB" sz="2800" dirty="0"/>
              <a:t>(ignoring air resistance)</a:t>
            </a:r>
            <a:endParaRPr lang="en-CA" sz="2800" dirty="0"/>
          </a:p>
        </p:txBody>
      </p:sp>
    </p:spTree>
    <p:custDataLst>
      <p:tags r:id="rId1"/>
    </p:custDataLst>
    <p:extLst>
      <p:ext uri="{BB962C8B-B14F-4D97-AF65-F5344CB8AC3E}">
        <p14:creationId xmlns:p14="http://schemas.microsoft.com/office/powerpoint/2010/main" val="1192148121"/>
      </p:ext>
    </p:extLst>
  </p:cSld>
  <p:clrMapOvr>
    <a:masterClrMapping/>
  </p:clrMapOvr>
  <mc:AlternateContent xmlns:mc="http://schemas.openxmlformats.org/markup-compatibility/2006" xmlns:p14="http://schemas.microsoft.com/office/powerpoint/2010/main">
    <mc:Choice Requires="p14">
      <p:transition spd="slow" p14:dur="2000" advTm="13503"/>
    </mc:Choice>
    <mc:Fallback xmlns="">
      <p:transition spd="slow" advTm="13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75000" fill="hold" nodeType="clickEffect">
                                  <p:stCondLst>
                                    <p:cond delay="0"/>
                                  </p:stCondLst>
                                  <p:childTnLst>
                                    <p:animMotion origin="layout" path="M 6.25E-7 3.7037E-6 L 6.25E-7 0.1824 " pathEditMode="relative" rAng="0" ptsTypes="AA">
                                      <p:cBhvr>
                                        <p:cTn id="12" dur="1500" fill="hold"/>
                                        <p:tgtEl>
                                          <p:spTgt spid="3"/>
                                        </p:tgtEl>
                                        <p:attrNameLst>
                                          <p:attrName>ppt_x</p:attrName>
                                          <p:attrName>ppt_y</p:attrName>
                                        </p:attrNameLst>
                                      </p:cBhvr>
                                      <p:rCtr x="0" y="912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C988923-B9F5-4AD4-9817-AF65A82B2AB0}"/>
              </a:ext>
            </a:extLst>
          </p:cNvPr>
          <p:cNvGrpSpPr/>
          <p:nvPr/>
        </p:nvGrpSpPr>
        <p:grpSpPr>
          <a:xfrm>
            <a:off x="6363078" y="2171700"/>
            <a:ext cx="5162550" cy="2514599"/>
            <a:chOff x="-24592" y="3981450"/>
            <a:chExt cx="5162550" cy="2514599"/>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24592"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A1C9CD-27B9-4B8A-89A4-C3C45DAE3C88}"/>
                </a:ext>
              </a:extLst>
            </p:cNvPr>
            <p:cNvSpPr/>
            <p:nvPr/>
          </p:nvSpPr>
          <p:spPr>
            <a:xfrm>
              <a:off x="781051" y="3981450"/>
              <a:ext cx="32194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54" name="Group 53">
            <a:extLst>
              <a:ext uri="{FF2B5EF4-FFF2-40B4-BE49-F238E27FC236}">
                <a16:creationId xmlns:a16="http://schemas.microsoft.com/office/drawing/2014/main" id="{26A1FE1F-BC55-4BE8-970E-FF32CFA3C086}"/>
              </a:ext>
            </a:extLst>
          </p:cNvPr>
          <p:cNvGrpSpPr/>
          <p:nvPr/>
        </p:nvGrpSpPr>
        <p:grpSpPr>
          <a:xfrm>
            <a:off x="10558200" y="2403136"/>
            <a:ext cx="2094495" cy="1561908"/>
            <a:chOff x="10097505" y="3165136"/>
            <a:chExt cx="2094495" cy="1561908"/>
          </a:xfrm>
        </p:grpSpPr>
        <p:sp>
          <p:nvSpPr>
            <p:cNvPr id="55" name="Content Placeholder 2">
              <a:extLst>
                <a:ext uri="{FF2B5EF4-FFF2-40B4-BE49-F238E27FC236}">
                  <a16:creationId xmlns:a16="http://schemas.microsoft.com/office/drawing/2014/main" id="{F08B0A74-54EE-4513-8B27-8A11A05ECBD6}"/>
                </a:ext>
              </a:extLst>
            </p:cNvPr>
            <p:cNvSpPr txBox="1">
              <a:spLocks/>
            </p:cNvSpPr>
            <p:nvPr/>
          </p:nvSpPr>
          <p:spPr>
            <a:xfrm>
              <a:off x="10097505" y="3165136"/>
              <a:ext cx="2094495" cy="824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FF0000"/>
                  </a:solidFill>
                </a:rPr>
                <a:t>gravity</a:t>
              </a:r>
              <a:endParaRPr lang="en-US" sz="4000" dirty="0"/>
            </a:p>
          </p:txBody>
        </p:sp>
        <p:sp>
          <p:nvSpPr>
            <p:cNvPr id="56" name="Arrow: Right 55">
              <a:extLst>
                <a:ext uri="{FF2B5EF4-FFF2-40B4-BE49-F238E27FC236}">
                  <a16:creationId xmlns:a16="http://schemas.microsoft.com/office/drawing/2014/main" id="{1E989FA1-2378-4661-A7BE-FED01D861749}"/>
                </a:ext>
              </a:extLst>
            </p:cNvPr>
            <p:cNvSpPr/>
            <p:nvPr/>
          </p:nvSpPr>
          <p:spPr>
            <a:xfrm rot="5400000">
              <a:off x="10063066" y="4072840"/>
              <a:ext cx="762790" cy="54561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a:extLst>
              <a:ext uri="{FF2B5EF4-FFF2-40B4-BE49-F238E27FC236}">
                <a16:creationId xmlns:a16="http://schemas.microsoft.com/office/drawing/2014/main" id="{50919F14-AF62-42E0-83F9-2562C7187011}"/>
              </a:ext>
            </a:extLst>
          </p:cNvPr>
          <p:cNvGrpSpPr/>
          <p:nvPr/>
        </p:nvGrpSpPr>
        <p:grpSpPr>
          <a:xfrm>
            <a:off x="7168720" y="3255534"/>
            <a:ext cx="3027274" cy="1081694"/>
            <a:chOff x="5854602" y="1915424"/>
            <a:chExt cx="3027274" cy="1081694"/>
          </a:xfrm>
        </p:grpSpPr>
        <p:pic>
          <p:nvPicPr>
            <p:cNvPr id="9218" name="Picture 2" descr="Png, Clipping, Rock, Graphics, Pierre">
              <a:extLst>
                <a:ext uri="{FF2B5EF4-FFF2-40B4-BE49-F238E27FC236}">
                  <a16:creationId xmlns:a16="http://schemas.microsoft.com/office/drawing/2014/main" id="{28DB2C82-4A88-4FEF-AE38-87A75D6BE49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083685" y="2118793"/>
              <a:ext cx="751822" cy="6413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asketball, Ball, Sport, Orange Ball, Round, Cut Out">
              <a:extLst>
                <a:ext uri="{FF2B5EF4-FFF2-40B4-BE49-F238E27FC236}">
                  <a16:creationId xmlns:a16="http://schemas.microsoft.com/office/drawing/2014/main" id="{48161429-E536-4831-8CB8-56D5FE6D8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773" y="2118793"/>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pple, Food, Fruit">
              <a:extLst>
                <a:ext uri="{FF2B5EF4-FFF2-40B4-BE49-F238E27FC236}">
                  <a16:creationId xmlns:a16="http://schemas.microsoft.com/office/drawing/2014/main" id="{F83CDF1E-5C30-49CA-882A-1C70AFF9129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32361" y1="77639" x2="59583" y2="81528"/>
                          <a14:backgroundMark x1="59583" y1="81528" x2="68056" y2="81389"/>
                          <a14:backgroundMark x1="68056" y1="81389" x2="76528" y2="78194"/>
                          <a14:backgroundMark x1="76528" y1="78194" x2="77083" y2="77361"/>
                          <a14:backgroundMark x1="46944" y1="79583" x2="51111" y2="79861"/>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54602" y="1915424"/>
              <a:ext cx="1081694" cy="1081694"/>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2">
            <a:extLst>
              <a:ext uri="{FF2B5EF4-FFF2-40B4-BE49-F238E27FC236}">
                <a16:creationId xmlns:a16="http://schemas.microsoft.com/office/drawing/2014/main" id="{C9DAA23F-98C6-4047-8259-878020B3DF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44978" y="2061556"/>
            <a:ext cx="4513263" cy="482281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6CD7791F-E4BF-4893-86CE-2BB0DCB327C2}"/>
              </a:ext>
            </a:extLst>
          </p:cNvPr>
          <p:cNvGrpSpPr/>
          <p:nvPr/>
        </p:nvGrpSpPr>
        <p:grpSpPr>
          <a:xfrm>
            <a:off x="2269219" y="3346882"/>
            <a:ext cx="3219450" cy="3813258"/>
            <a:chOff x="2269219" y="2987593"/>
            <a:chExt cx="3219450" cy="3813258"/>
          </a:xfrm>
        </p:grpSpPr>
        <p:sp>
          <p:nvSpPr>
            <p:cNvPr id="29" name="Oval 28">
              <a:extLst>
                <a:ext uri="{FF2B5EF4-FFF2-40B4-BE49-F238E27FC236}">
                  <a16:creationId xmlns:a16="http://schemas.microsoft.com/office/drawing/2014/main" id="{516B5EFE-BD6D-4E69-9759-C1DB2C36720D}"/>
                </a:ext>
              </a:extLst>
            </p:cNvPr>
            <p:cNvSpPr/>
            <p:nvPr/>
          </p:nvSpPr>
          <p:spPr>
            <a:xfrm>
              <a:off x="3545569" y="5257801"/>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7D327118-42DB-46EE-B576-CA49B7D23FFB}"/>
                </a:ext>
              </a:extLst>
            </p:cNvPr>
            <p:cNvSpPr/>
            <p:nvPr/>
          </p:nvSpPr>
          <p:spPr>
            <a:xfrm flipH="1">
              <a:off x="3640819" y="5251284"/>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FC44B7BE-EF84-4B96-85F8-AC604A1CB5D6}"/>
                </a:ext>
              </a:extLst>
            </p:cNvPr>
            <p:cNvSpPr/>
            <p:nvPr/>
          </p:nvSpPr>
          <p:spPr>
            <a:xfrm>
              <a:off x="3774169" y="5257802"/>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Diagonal Stripe 40">
              <a:extLst>
                <a:ext uri="{FF2B5EF4-FFF2-40B4-BE49-F238E27FC236}">
                  <a16:creationId xmlns:a16="http://schemas.microsoft.com/office/drawing/2014/main" id="{ED24EA37-F880-4723-9A1A-7031F0B8FA44}"/>
                </a:ext>
              </a:extLst>
            </p:cNvPr>
            <p:cNvSpPr/>
            <p:nvPr/>
          </p:nvSpPr>
          <p:spPr>
            <a:xfrm rot="2730978">
              <a:off x="3415793" y="4800750"/>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sp>
          <p:nvSpPr>
            <p:cNvPr id="35" name="Rectangle 34">
              <a:extLst>
                <a:ext uri="{FF2B5EF4-FFF2-40B4-BE49-F238E27FC236}">
                  <a16:creationId xmlns:a16="http://schemas.microsoft.com/office/drawing/2014/main" id="{A4C8540B-3A04-4222-961E-6A990B04EA57}"/>
                </a:ext>
              </a:extLst>
            </p:cNvPr>
            <p:cNvSpPr/>
            <p:nvPr/>
          </p:nvSpPr>
          <p:spPr>
            <a:xfrm>
              <a:off x="2269219" y="2987593"/>
              <a:ext cx="32194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6" name="Group 35">
            <a:extLst>
              <a:ext uri="{FF2B5EF4-FFF2-40B4-BE49-F238E27FC236}">
                <a16:creationId xmlns:a16="http://schemas.microsoft.com/office/drawing/2014/main" id="{A2B72885-DD03-4962-B936-5CD286326A1E}"/>
              </a:ext>
            </a:extLst>
          </p:cNvPr>
          <p:cNvGrpSpPr/>
          <p:nvPr/>
        </p:nvGrpSpPr>
        <p:grpSpPr>
          <a:xfrm>
            <a:off x="2260532" y="3226506"/>
            <a:ext cx="3027274" cy="1081694"/>
            <a:chOff x="5854602" y="1915424"/>
            <a:chExt cx="3027274" cy="1081694"/>
          </a:xfrm>
        </p:grpSpPr>
        <p:pic>
          <p:nvPicPr>
            <p:cNvPr id="43" name="Picture 2" descr="Png, Clipping, Rock, Graphics, Pierre">
              <a:extLst>
                <a:ext uri="{FF2B5EF4-FFF2-40B4-BE49-F238E27FC236}">
                  <a16:creationId xmlns:a16="http://schemas.microsoft.com/office/drawing/2014/main" id="{0E61B65E-11C0-4D35-BFCB-5613774F591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083685" y="2118793"/>
              <a:ext cx="751822" cy="6413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asketball, Ball, Sport, Orange Ball, Round, Cut Out">
              <a:extLst>
                <a:ext uri="{FF2B5EF4-FFF2-40B4-BE49-F238E27FC236}">
                  <a16:creationId xmlns:a16="http://schemas.microsoft.com/office/drawing/2014/main" id="{7C32AC2B-661F-48BF-AB74-564ED7872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773" y="2118793"/>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Apple, Food, Fruit">
              <a:extLst>
                <a:ext uri="{FF2B5EF4-FFF2-40B4-BE49-F238E27FC236}">
                  <a16:creationId xmlns:a16="http://schemas.microsoft.com/office/drawing/2014/main" id="{33E04E86-6C4A-4D28-A238-F6C55CFE3B5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32361" y1="77639" x2="59583" y2="81528"/>
                          <a14:backgroundMark x1="59583" y1="81528" x2="68056" y2="81389"/>
                          <a14:backgroundMark x1="68056" y1="81389" x2="76528" y2="78194"/>
                          <a14:backgroundMark x1="76528" y1="78194" x2="77083" y2="77361"/>
                          <a14:backgroundMark x1="46944" y1="79583" x2="51111" y2="79861"/>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854602" y="1915424"/>
              <a:ext cx="1081694" cy="1081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3CD41428-AA2B-4324-B930-72833B2EA0C6}"/>
              </a:ext>
            </a:extLst>
          </p:cNvPr>
          <p:cNvGrpSpPr/>
          <p:nvPr/>
        </p:nvGrpSpPr>
        <p:grpSpPr>
          <a:xfrm>
            <a:off x="-105845" y="2815622"/>
            <a:ext cx="2438591" cy="1472623"/>
            <a:chOff x="116378" y="2170910"/>
            <a:chExt cx="2438591" cy="1472623"/>
          </a:xfrm>
        </p:grpSpPr>
        <p:sp>
          <p:nvSpPr>
            <p:cNvPr id="52" name="Content Placeholder 2">
              <a:extLst>
                <a:ext uri="{FF2B5EF4-FFF2-40B4-BE49-F238E27FC236}">
                  <a16:creationId xmlns:a16="http://schemas.microsoft.com/office/drawing/2014/main" id="{F0FF67AE-3CAA-41BC-ACE1-01EC6A49D67C}"/>
                </a:ext>
              </a:extLst>
            </p:cNvPr>
            <p:cNvSpPr txBox="1">
              <a:spLocks/>
            </p:cNvSpPr>
            <p:nvPr/>
          </p:nvSpPr>
          <p:spPr>
            <a:xfrm>
              <a:off x="116378" y="2985029"/>
              <a:ext cx="2438591" cy="658504"/>
            </a:xfrm>
            <a:prstGeom prst="rect">
              <a:avLst/>
            </a:prstGeom>
            <a:solidFill>
              <a:schemeClr val="bg1"/>
            </a:solidFill>
            <a:effectLst>
              <a:softEdge rad="1270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rgbClr val="00B0F0"/>
                  </a:solidFill>
                </a:rPr>
                <a:t>acceleration</a:t>
              </a:r>
              <a:endParaRPr lang="en-US" sz="3200" dirty="0"/>
            </a:p>
          </p:txBody>
        </p:sp>
        <p:sp>
          <p:nvSpPr>
            <p:cNvPr id="53" name="Arrow: Right 52">
              <a:extLst>
                <a:ext uri="{FF2B5EF4-FFF2-40B4-BE49-F238E27FC236}">
                  <a16:creationId xmlns:a16="http://schemas.microsoft.com/office/drawing/2014/main" id="{C3257AE8-8C8F-4BBC-BF56-3E8EB5A04921}"/>
                </a:ext>
              </a:extLst>
            </p:cNvPr>
            <p:cNvSpPr/>
            <p:nvPr/>
          </p:nvSpPr>
          <p:spPr>
            <a:xfrm rot="16200000">
              <a:off x="954278" y="2279496"/>
              <a:ext cx="762790" cy="5456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8" name="TextBox 27">
            <a:extLst>
              <a:ext uri="{FF2B5EF4-FFF2-40B4-BE49-F238E27FC236}">
                <a16:creationId xmlns:a16="http://schemas.microsoft.com/office/drawing/2014/main" id="{8DB1BF60-2677-427A-904D-BCB24FCDE8D1}"/>
              </a:ext>
            </a:extLst>
          </p:cNvPr>
          <p:cNvSpPr txBox="1"/>
          <p:nvPr/>
        </p:nvSpPr>
        <p:spPr>
          <a:xfrm>
            <a:off x="6706789" y="251798"/>
            <a:ext cx="5162549" cy="1754326"/>
          </a:xfrm>
          <a:prstGeom prst="rect">
            <a:avLst/>
          </a:prstGeom>
          <a:noFill/>
        </p:spPr>
        <p:txBody>
          <a:bodyPr wrap="square" rtlCol="0">
            <a:spAutoFit/>
          </a:bodyPr>
          <a:lstStyle/>
          <a:p>
            <a:pPr algn="ctr"/>
            <a:r>
              <a:rPr lang="en-GB" sz="3600" dirty="0"/>
              <a:t>Object’s acceleration is independent of its size/shape/mass.</a:t>
            </a:r>
            <a:endParaRPr lang="en-CA" sz="3600" dirty="0"/>
          </a:p>
        </p:txBody>
      </p:sp>
      <p:sp>
        <p:nvSpPr>
          <p:cNvPr id="31" name="TextBox 30">
            <a:extLst>
              <a:ext uri="{FF2B5EF4-FFF2-40B4-BE49-F238E27FC236}">
                <a16:creationId xmlns:a16="http://schemas.microsoft.com/office/drawing/2014/main" id="{A6AF1249-43F8-4182-AD8B-E84B1E76126F}"/>
              </a:ext>
            </a:extLst>
          </p:cNvPr>
          <p:cNvSpPr txBox="1"/>
          <p:nvPr/>
        </p:nvSpPr>
        <p:spPr>
          <a:xfrm>
            <a:off x="6905368" y="4773048"/>
            <a:ext cx="3736692" cy="523220"/>
          </a:xfrm>
          <a:prstGeom prst="rect">
            <a:avLst/>
          </a:prstGeom>
          <a:noFill/>
        </p:spPr>
        <p:txBody>
          <a:bodyPr wrap="square" rtlCol="0">
            <a:spAutoFit/>
          </a:bodyPr>
          <a:lstStyle/>
          <a:p>
            <a:pPr algn="ctr"/>
            <a:r>
              <a:rPr lang="en-GB" sz="2800" dirty="0"/>
              <a:t>(ignoring air resistance)</a:t>
            </a:r>
            <a:endParaRPr lang="en-CA" sz="2800" dirty="0"/>
          </a:p>
        </p:txBody>
      </p:sp>
      <p:sp>
        <p:nvSpPr>
          <p:cNvPr id="32" name="TextBox 31">
            <a:extLst>
              <a:ext uri="{FF2B5EF4-FFF2-40B4-BE49-F238E27FC236}">
                <a16:creationId xmlns:a16="http://schemas.microsoft.com/office/drawing/2014/main" id="{3C09EE74-003A-4268-A76B-47F42010F817}"/>
              </a:ext>
            </a:extLst>
          </p:cNvPr>
          <p:cNvSpPr txBox="1"/>
          <p:nvPr/>
        </p:nvSpPr>
        <p:spPr>
          <a:xfrm>
            <a:off x="324932" y="630384"/>
            <a:ext cx="5162549" cy="1200329"/>
          </a:xfrm>
          <a:prstGeom prst="rect">
            <a:avLst/>
          </a:prstGeom>
          <a:noFill/>
        </p:spPr>
        <p:txBody>
          <a:bodyPr wrap="square" rtlCol="0">
            <a:spAutoFit/>
          </a:bodyPr>
          <a:lstStyle/>
          <a:p>
            <a:pPr algn="ctr"/>
            <a:r>
              <a:rPr lang="en-GB" sz="3600" dirty="0"/>
              <a:t>Size/shape/mass do not play a role in collision.</a:t>
            </a:r>
            <a:endParaRPr lang="en-CA" sz="3600" dirty="0"/>
          </a:p>
        </p:txBody>
      </p:sp>
    </p:spTree>
    <p:custDataLst>
      <p:tags r:id="rId1"/>
    </p:custDataLst>
    <p:extLst>
      <p:ext uri="{BB962C8B-B14F-4D97-AF65-F5344CB8AC3E}">
        <p14:creationId xmlns:p14="http://schemas.microsoft.com/office/powerpoint/2010/main" val="3838738875"/>
      </p:ext>
    </p:extLst>
  </p:cSld>
  <p:clrMapOvr>
    <a:masterClrMapping/>
  </p:clrMapOvr>
  <mc:AlternateContent xmlns:mc="http://schemas.openxmlformats.org/markup-compatibility/2006" xmlns:p14="http://schemas.microsoft.com/office/powerpoint/2010/main">
    <mc:Choice Requires="p14">
      <p:transition spd="med" p14:dur="700" advTm="18929">
        <p:fade/>
      </p:transition>
    </mc:Choice>
    <mc:Fallback xmlns="">
      <p:transition spd="med" advTm="189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100000" fill="hold" nodeType="clickEffect">
                                  <p:stCondLst>
                                    <p:cond delay="0"/>
                                  </p:stCondLst>
                                  <p:childTnLst>
                                    <p:animMotion origin="layout" path="M 1.04167E-6 -2.22222E-6 L 1.04167E-6 -0.16528 " pathEditMode="relative" rAng="0" ptsTypes="AA">
                                      <p:cBhvr>
                                        <p:cTn id="10" dur="1500" fill="hold"/>
                                        <p:tgtEl>
                                          <p:spTgt spid="6"/>
                                        </p:tgtEl>
                                        <p:attrNameLst>
                                          <p:attrName>ppt_x</p:attrName>
                                          <p:attrName>ppt_y</p:attrName>
                                        </p:attrNameLst>
                                      </p:cBhvr>
                                      <p:rCtr x="0" y="-8264"/>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F78EDCAA-96B2-4253-9C65-F0CD6E736D24}"/>
              </a:ext>
            </a:extLst>
          </p:cNvPr>
          <p:cNvGrpSpPr/>
          <p:nvPr/>
        </p:nvGrpSpPr>
        <p:grpSpPr>
          <a:xfrm>
            <a:off x="6659733" y="1803605"/>
            <a:ext cx="4603476" cy="3989880"/>
            <a:chOff x="6659733" y="1898855"/>
            <a:chExt cx="4603476" cy="3989880"/>
          </a:xfrm>
        </p:grpSpPr>
        <p:sp>
          <p:nvSpPr>
            <p:cNvPr id="6" name="Rectangle 5">
              <a:extLst>
                <a:ext uri="{FF2B5EF4-FFF2-40B4-BE49-F238E27FC236}">
                  <a16:creationId xmlns:a16="http://schemas.microsoft.com/office/drawing/2014/main" id="{CAEBC04E-68A1-4C58-AEB8-5D5759DDBE23}"/>
                </a:ext>
              </a:extLst>
            </p:cNvPr>
            <p:cNvSpPr/>
            <p:nvPr/>
          </p:nvSpPr>
          <p:spPr>
            <a:xfrm>
              <a:off x="6696424" y="1898855"/>
              <a:ext cx="4428776" cy="3016045"/>
            </a:xfrm>
            <a:prstGeom prst="rect">
              <a:avLst/>
            </a:prstGeom>
            <a:solidFill>
              <a:schemeClr val="accent5">
                <a:lumMod val="20000"/>
                <a:lumOff val="8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39">
              <a:extLst>
                <a:ext uri="{FF2B5EF4-FFF2-40B4-BE49-F238E27FC236}">
                  <a16:creationId xmlns:a16="http://schemas.microsoft.com/office/drawing/2014/main" id="{2DB53310-8E9F-43C9-9146-69B0F61C903B}"/>
                </a:ext>
              </a:extLst>
            </p:cNvPr>
            <p:cNvSpPr/>
            <p:nvPr/>
          </p:nvSpPr>
          <p:spPr>
            <a:xfrm flipV="1">
              <a:off x="6696424" y="4914900"/>
              <a:ext cx="4428776" cy="742950"/>
            </a:xfrm>
            <a:prstGeom prst="rect">
              <a:avLst/>
            </a:prstGeom>
            <a:solidFill>
              <a:srgbClr val="FFB7B7"/>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6C94CCB-38F1-43C3-8F6B-5084B0D45DA3}"/>
                    </a:ext>
                  </a:extLst>
                </p:cNvPr>
                <p:cNvSpPr txBox="1"/>
                <p:nvPr/>
              </p:nvSpPr>
              <p:spPr>
                <a:xfrm>
                  <a:off x="6659733" y="4678856"/>
                  <a:ext cx="3940502"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5400" b="0" i="1" smtClean="0">
                            <a:latin typeface="Cambria Math" panose="02040503050406030204" pitchFamily="18" charset="0"/>
                          </a:rPr>
                          <m:t>−  −  −  − </m:t>
                        </m:r>
                      </m:oMath>
                    </m:oMathPara>
                  </a14:m>
                  <a:endParaRPr lang="en-CA" sz="5400" dirty="0"/>
                </a:p>
              </p:txBody>
            </p:sp>
          </mc:Choice>
          <mc:Fallback xmlns="">
            <p:sp>
              <p:nvSpPr>
                <p:cNvPr id="41" name="TextBox 40">
                  <a:extLst>
                    <a:ext uri="{FF2B5EF4-FFF2-40B4-BE49-F238E27FC236}">
                      <a16:creationId xmlns:a16="http://schemas.microsoft.com/office/drawing/2014/main" id="{66C94CCB-38F1-43C3-8F6B-5084B0D45DA3}"/>
                    </a:ext>
                  </a:extLst>
                </p:cNvPr>
                <p:cNvSpPr txBox="1">
                  <a:spLocks noRot="1" noChangeAspect="1" noMove="1" noResize="1" noEditPoints="1" noAdjustHandles="1" noChangeArrowheads="1" noChangeShapeType="1" noTextEdit="1"/>
                </p:cNvSpPr>
                <p:nvPr/>
              </p:nvSpPr>
              <p:spPr>
                <a:xfrm>
                  <a:off x="6659733" y="4678856"/>
                  <a:ext cx="3940502" cy="92333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BD5E16F-5B94-4AF6-B48B-7638CBE40A7F}"/>
                    </a:ext>
                  </a:extLst>
                </p:cNvPr>
                <p:cNvSpPr txBox="1"/>
                <p:nvPr/>
              </p:nvSpPr>
              <p:spPr>
                <a:xfrm>
                  <a:off x="7322707" y="4965405"/>
                  <a:ext cx="3940502"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5400" b="0" i="1" smtClean="0">
                            <a:latin typeface="Cambria Math" panose="02040503050406030204" pitchFamily="18" charset="0"/>
                          </a:rPr>
                          <m:t>−  −  −  − </m:t>
                        </m:r>
                      </m:oMath>
                    </m:oMathPara>
                  </a14:m>
                  <a:endParaRPr lang="en-CA" sz="5400" dirty="0"/>
                </a:p>
              </p:txBody>
            </p:sp>
          </mc:Choice>
          <mc:Fallback xmlns="">
            <p:sp>
              <p:nvSpPr>
                <p:cNvPr id="42" name="TextBox 41">
                  <a:extLst>
                    <a:ext uri="{FF2B5EF4-FFF2-40B4-BE49-F238E27FC236}">
                      <a16:creationId xmlns:a16="http://schemas.microsoft.com/office/drawing/2014/main" id="{3BD5E16F-5B94-4AF6-B48B-7638CBE40A7F}"/>
                    </a:ext>
                  </a:extLst>
                </p:cNvPr>
                <p:cNvSpPr txBox="1">
                  <a:spLocks noRot="1" noChangeAspect="1" noMove="1" noResize="1" noEditPoints="1" noAdjustHandles="1" noChangeArrowheads="1" noChangeShapeType="1" noTextEdit="1"/>
                </p:cNvSpPr>
                <p:nvPr/>
              </p:nvSpPr>
              <p:spPr>
                <a:xfrm>
                  <a:off x="7322707" y="4965405"/>
                  <a:ext cx="3940502" cy="923330"/>
                </a:xfrm>
                <a:prstGeom prst="rect">
                  <a:avLst/>
                </a:prstGeom>
                <a:blipFill>
                  <a:blip r:embed="rId4"/>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1063165-6745-4C22-9225-C9928D40F2E7}"/>
                  </a:ext>
                </a:extLst>
              </p:cNvPr>
              <p:cNvSpPr txBox="1"/>
              <p:nvPr/>
            </p:nvSpPr>
            <p:spPr>
              <a:xfrm>
                <a:off x="375523" y="4171950"/>
                <a:ext cx="5720477" cy="2173480"/>
              </a:xfrm>
              <a:prstGeom prst="rect">
                <a:avLst/>
              </a:prstGeom>
              <a:noFill/>
            </p:spPr>
            <p:txBody>
              <a:bodyPr wrap="none" rtlCol="0">
                <a:spAutoFit/>
              </a:bodyPr>
              <a:lstStyle/>
              <a:p>
                <a:pPr>
                  <a:spcAft>
                    <a:spcPts val="1200"/>
                  </a:spcAft>
                </a:pPr>
                <a14:m>
                  <m:oMath xmlns:m="http://schemas.openxmlformats.org/officeDocument/2006/math">
                    <m:acc>
                      <m:accPr>
                        <m:chr m:val="⃗"/>
                        <m:ctrlPr>
                          <a:rPr lang="en-US" sz="4400" i="1" smtClean="0">
                            <a:latin typeface="Cambria Math" panose="02040503050406030204" pitchFamily="18" charset="0"/>
                          </a:rPr>
                        </m:ctrlPr>
                      </m:accPr>
                      <m:e>
                        <m:r>
                          <a:rPr lang="en-US" sz="4400" i="1">
                            <a:latin typeface="Cambria Math" panose="02040503050406030204" pitchFamily="18" charset="0"/>
                          </a:rPr>
                          <m:t>𝐹</m:t>
                        </m:r>
                      </m:e>
                    </m:acc>
                    <m:r>
                      <a:rPr lang="en-US" sz="4400" i="1">
                        <a:latin typeface="Cambria Math" panose="02040503050406030204" pitchFamily="18" charset="0"/>
                      </a:rPr>
                      <m:t>=</m:t>
                    </m:r>
                    <m:sSub>
                      <m:sSubPr>
                        <m:ctrlPr>
                          <a:rPr lang="en-US" sz="4400" i="1">
                            <a:solidFill>
                              <a:srgbClr val="0070C0"/>
                            </a:solidFill>
                            <a:latin typeface="Cambria Math" panose="02040503050406030204" pitchFamily="18" charset="0"/>
                          </a:rPr>
                        </m:ctrlPr>
                      </m:sSubPr>
                      <m:e>
                        <m:r>
                          <a:rPr lang="en-US" sz="4400" i="1">
                            <a:solidFill>
                              <a:srgbClr val="0070C0"/>
                            </a:solidFill>
                            <a:latin typeface="Cambria Math" panose="02040503050406030204" pitchFamily="18" charset="0"/>
                          </a:rPr>
                          <m:t>𝑚</m:t>
                        </m:r>
                      </m:e>
                      <m:sub>
                        <m:r>
                          <a:rPr lang="en-US" sz="4400" i="1">
                            <a:solidFill>
                              <a:srgbClr val="0070C0"/>
                            </a:solidFill>
                            <a:latin typeface="Cambria Math" panose="02040503050406030204" pitchFamily="18" charset="0"/>
                          </a:rPr>
                          <m:t>𝑖</m:t>
                        </m:r>
                      </m:sub>
                    </m:sSub>
                    <m:acc>
                      <m:accPr>
                        <m:chr m:val="⃗"/>
                        <m:ctrlPr>
                          <a:rPr lang="en-US" sz="4400" i="1">
                            <a:latin typeface="Cambria Math" panose="02040503050406030204" pitchFamily="18" charset="0"/>
                          </a:rPr>
                        </m:ctrlPr>
                      </m:accPr>
                      <m:e>
                        <m:r>
                          <a:rPr lang="en-US" sz="4400" i="1">
                            <a:latin typeface="Cambria Math" panose="02040503050406030204" pitchFamily="18" charset="0"/>
                          </a:rPr>
                          <m:t>𝑎</m:t>
                        </m:r>
                      </m:e>
                    </m:acc>
                    <m:r>
                      <a:rPr lang="en-US" sz="4400" i="1">
                        <a:latin typeface="Cambria Math" panose="02040503050406030204" pitchFamily="18" charset="0"/>
                      </a:rPr>
                      <m:t>=</m:t>
                    </m:r>
                    <m:r>
                      <a:rPr lang="en-GB" sz="4400" b="0" i="1" smtClean="0">
                        <a:latin typeface="Cambria Math" panose="02040503050406030204" pitchFamily="18" charset="0"/>
                      </a:rPr>
                      <m:t> </m:t>
                    </m:r>
                    <m:r>
                      <a:rPr lang="en-GB" sz="4400" b="0" i="1" smtClean="0">
                        <a:solidFill>
                          <a:srgbClr val="FF0000"/>
                        </a:solidFill>
                        <a:latin typeface="Cambria Math" panose="02040503050406030204" pitchFamily="18" charset="0"/>
                      </a:rPr>
                      <m:t>𝑞</m:t>
                    </m:r>
                    <m:r>
                      <a:rPr lang="en-GB" sz="4400" b="0" i="1" smtClean="0">
                        <a:solidFill>
                          <a:srgbClr val="FF0000"/>
                        </a:solidFill>
                        <a:latin typeface="Cambria Math" panose="02040503050406030204" pitchFamily="18" charset="0"/>
                      </a:rPr>
                      <m:t>  </m:t>
                    </m:r>
                    <m:r>
                      <a:rPr lang="en-GB" sz="4400" b="0" i="1" smtClean="0">
                        <a:solidFill>
                          <a:schemeClr val="tx1"/>
                        </a:solidFill>
                        <a:latin typeface="Cambria Math" panose="02040503050406030204" pitchFamily="18" charset="0"/>
                      </a:rPr>
                      <m:t>𝑘</m:t>
                    </m:r>
                    <m:f>
                      <m:fPr>
                        <m:ctrlPr>
                          <a:rPr lang="en-US" sz="3600" i="1">
                            <a:latin typeface="Cambria Math" panose="02040503050406030204" pitchFamily="18" charset="0"/>
                          </a:rPr>
                        </m:ctrlPr>
                      </m:fPr>
                      <m:num>
                        <m:r>
                          <a:rPr lang="en-GB" sz="3600" b="0" i="1" smtClean="0">
                            <a:latin typeface="Cambria Math" panose="02040503050406030204" pitchFamily="18" charset="0"/>
                          </a:rPr>
                          <m:t>𝑄</m:t>
                        </m:r>
                      </m:num>
                      <m:den>
                        <m:sSup>
                          <m:sSupPr>
                            <m:ctrlPr>
                              <a:rPr lang="en-US" sz="3600" i="1">
                                <a:latin typeface="Cambria Math" panose="02040503050406030204" pitchFamily="18" charset="0"/>
                              </a:rPr>
                            </m:ctrlPr>
                          </m:sSupPr>
                          <m:e>
                            <m:r>
                              <a:rPr lang="en-US" sz="3600" i="1">
                                <a:latin typeface="Cambria Math" panose="02040503050406030204" pitchFamily="18" charset="0"/>
                              </a:rPr>
                              <m:t>𝑟</m:t>
                            </m:r>
                          </m:e>
                          <m:sup>
                            <m:r>
                              <a:rPr lang="en-US" sz="3600" i="1">
                                <a:latin typeface="Cambria Math" panose="02040503050406030204" pitchFamily="18" charset="0"/>
                              </a:rPr>
                              <m:t>2</m:t>
                            </m:r>
                          </m:sup>
                        </m:sSup>
                      </m:den>
                    </m:f>
                    <m:d>
                      <m:dPr>
                        <m:ctrlPr>
                          <a:rPr lang="en-US" sz="3600" i="1">
                            <a:latin typeface="Cambria Math" panose="02040503050406030204" pitchFamily="18" charset="0"/>
                          </a:rPr>
                        </m:ctrlPr>
                      </m:dPr>
                      <m:e>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𝑟</m:t>
                            </m:r>
                          </m:e>
                        </m:acc>
                      </m:e>
                    </m:d>
                  </m:oMath>
                </a14:m>
                <a:r>
                  <a:rPr lang="en-CA" sz="4400" dirty="0"/>
                  <a:t> </a:t>
                </a:r>
              </a:p>
              <a:p>
                <a:pPr>
                  <a:spcAft>
                    <a:spcPts val="1200"/>
                  </a:spcAft>
                </a:pPr>
                <a14:m>
                  <m:oMath xmlns:m="http://schemas.openxmlformats.org/officeDocument/2006/math">
                    <m:acc>
                      <m:accPr>
                        <m:chr m:val="⃗"/>
                        <m:ctrlPr>
                          <a:rPr lang="en-US" sz="4400" i="1" smtClean="0">
                            <a:solidFill>
                              <a:schemeClr val="bg1"/>
                            </a:solidFill>
                            <a:latin typeface="Cambria Math" panose="02040503050406030204" pitchFamily="18" charset="0"/>
                          </a:rPr>
                        </m:ctrlPr>
                      </m:accPr>
                      <m:e>
                        <m:r>
                          <a:rPr lang="en-US" sz="4400" i="1">
                            <a:solidFill>
                              <a:schemeClr val="bg1"/>
                            </a:solidFill>
                            <a:latin typeface="Cambria Math" panose="02040503050406030204" pitchFamily="18" charset="0"/>
                          </a:rPr>
                          <m:t>𝐹</m:t>
                        </m:r>
                      </m:e>
                    </m:acc>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𝑖</m:t>
                        </m:r>
                      </m:sub>
                    </m:sSub>
                    <m:acc>
                      <m:accPr>
                        <m:chr m:val="⃗"/>
                        <m:ctrlPr>
                          <a:rPr lang="en-US" sz="4400" i="1">
                            <a:latin typeface="Cambria Math" panose="02040503050406030204" pitchFamily="18" charset="0"/>
                          </a:rPr>
                        </m:ctrlPr>
                      </m:accPr>
                      <m:e>
                        <m:r>
                          <a:rPr lang="en-US" sz="4400" i="1">
                            <a:latin typeface="Cambria Math" panose="02040503050406030204" pitchFamily="18" charset="0"/>
                          </a:rPr>
                          <m:t>𝑎</m:t>
                        </m:r>
                      </m:e>
                    </m:acc>
                    <m:r>
                      <a:rPr lang="en-US" sz="4400" i="1">
                        <a:latin typeface="Cambria Math" panose="02040503050406030204" pitchFamily="18" charset="0"/>
                      </a:rPr>
                      <m:t>=</m:t>
                    </m:r>
                    <m:f>
                      <m:fPr>
                        <m:ctrlPr>
                          <a:rPr lang="en-GB" sz="4400" b="0" i="1" smtClean="0">
                            <a:solidFill>
                              <a:schemeClr val="tx1"/>
                            </a:solidFill>
                            <a:latin typeface="Cambria Math" panose="02040503050406030204" pitchFamily="18" charset="0"/>
                          </a:rPr>
                        </m:ctrlPr>
                      </m:fPr>
                      <m:num>
                        <m:r>
                          <a:rPr lang="en-GB" sz="4400" b="0" i="1" smtClean="0">
                            <a:solidFill>
                              <a:srgbClr val="FF0000"/>
                            </a:solidFill>
                            <a:latin typeface="Cambria Math" panose="02040503050406030204" pitchFamily="18" charset="0"/>
                          </a:rPr>
                          <m:t>𝑞</m:t>
                        </m:r>
                      </m:num>
                      <m:den>
                        <m:sSub>
                          <m:sSubPr>
                            <m:ctrlPr>
                              <a:rPr lang="en-US" sz="4400" i="1">
                                <a:solidFill>
                                  <a:srgbClr val="0070C0"/>
                                </a:solidFill>
                                <a:latin typeface="Cambria Math" panose="02040503050406030204" pitchFamily="18" charset="0"/>
                              </a:rPr>
                            </m:ctrlPr>
                          </m:sSubPr>
                          <m:e>
                            <m:r>
                              <a:rPr lang="en-US" sz="4400" i="1">
                                <a:solidFill>
                                  <a:srgbClr val="0070C0"/>
                                </a:solidFill>
                                <a:latin typeface="Cambria Math" panose="02040503050406030204" pitchFamily="18" charset="0"/>
                              </a:rPr>
                              <m:t>𝑚</m:t>
                            </m:r>
                          </m:e>
                          <m:sub>
                            <m:r>
                              <a:rPr lang="en-US" sz="4400" i="1">
                                <a:solidFill>
                                  <a:srgbClr val="0070C0"/>
                                </a:solidFill>
                                <a:latin typeface="Cambria Math" panose="02040503050406030204" pitchFamily="18" charset="0"/>
                              </a:rPr>
                              <m:t>𝑖</m:t>
                            </m:r>
                          </m:sub>
                        </m:sSub>
                      </m:den>
                    </m:f>
                    <m:r>
                      <a:rPr lang="en-GB" sz="4400" b="0" i="1" smtClean="0">
                        <a:solidFill>
                          <a:schemeClr val="tx1"/>
                        </a:solidFill>
                        <a:latin typeface="Cambria Math" panose="02040503050406030204" pitchFamily="18" charset="0"/>
                      </a:rPr>
                      <m:t>𝑘</m:t>
                    </m:r>
                    <m:f>
                      <m:fPr>
                        <m:ctrlPr>
                          <a:rPr lang="en-US" sz="3600" i="1">
                            <a:latin typeface="Cambria Math" panose="02040503050406030204" pitchFamily="18" charset="0"/>
                          </a:rPr>
                        </m:ctrlPr>
                      </m:fPr>
                      <m:num>
                        <m:r>
                          <a:rPr lang="en-GB" sz="3600" b="0" i="1" smtClean="0">
                            <a:latin typeface="Cambria Math" panose="02040503050406030204" pitchFamily="18" charset="0"/>
                          </a:rPr>
                          <m:t>𝑄</m:t>
                        </m:r>
                      </m:num>
                      <m:den>
                        <m:sSup>
                          <m:sSupPr>
                            <m:ctrlPr>
                              <a:rPr lang="en-US" sz="3600" i="1">
                                <a:latin typeface="Cambria Math" panose="02040503050406030204" pitchFamily="18" charset="0"/>
                              </a:rPr>
                            </m:ctrlPr>
                          </m:sSupPr>
                          <m:e>
                            <m:r>
                              <a:rPr lang="en-US" sz="3600" i="1">
                                <a:latin typeface="Cambria Math" panose="02040503050406030204" pitchFamily="18" charset="0"/>
                              </a:rPr>
                              <m:t>𝑟</m:t>
                            </m:r>
                          </m:e>
                          <m:sup>
                            <m:r>
                              <a:rPr lang="en-US" sz="3600" i="1">
                                <a:latin typeface="Cambria Math" panose="02040503050406030204" pitchFamily="18" charset="0"/>
                              </a:rPr>
                              <m:t>2</m:t>
                            </m:r>
                          </m:sup>
                        </m:sSup>
                      </m:den>
                    </m:f>
                    <m:d>
                      <m:dPr>
                        <m:ctrlPr>
                          <a:rPr lang="en-US" sz="3600" i="1">
                            <a:latin typeface="Cambria Math" panose="02040503050406030204" pitchFamily="18" charset="0"/>
                          </a:rPr>
                        </m:ctrlPr>
                      </m:dPr>
                      <m:e>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𝑟</m:t>
                            </m:r>
                          </m:e>
                        </m:acc>
                      </m:e>
                    </m:d>
                  </m:oMath>
                </a14:m>
                <a:r>
                  <a:rPr lang="en-CA" sz="4400" dirty="0"/>
                  <a:t>  </a:t>
                </a:r>
              </a:p>
            </p:txBody>
          </p:sp>
        </mc:Choice>
        <mc:Fallback xmlns="">
          <p:sp>
            <p:nvSpPr>
              <p:cNvPr id="19" name="TextBox 18">
                <a:extLst>
                  <a:ext uri="{FF2B5EF4-FFF2-40B4-BE49-F238E27FC236}">
                    <a16:creationId xmlns:a16="http://schemas.microsoft.com/office/drawing/2014/main" id="{C1063165-6745-4C22-9225-C9928D40F2E7}"/>
                  </a:ext>
                </a:extLst>
              </p:cNvPr>
              <p:cNvSpPr txBox="1">
                <a:spLocks noRot="1" noChangeAspect="1" noMove="1" noResize="1" noEditPoints="1" noAdjustHandles="1" noChangeArrowheads="1" noChangeShapeType="1" noTextEdit="1"/>
              </p:cNvSpPr>
              <p:nvPr/>
            </p:nvSpPr>
            <p:spPr>
              <a:xfrm>
                <a:off x="375523" y="4171950"/>
                <a:ext cx="5720477" cy="2173480"/>
              </a:xfrm>
              <a:prstGeom prst="rect">
                <a:avLst/>
              </a:prstGeom>
              <a:blipFill>
                <a:blip r:embed="rId5"/>
                <a:stretch>
                  <a:fillRect/>
                </a:stretch>
              </a:blipFill>
            </p:spPr>
            <p:txBody>
              <a:bodyPr/>
              <a:lstStyle/>
              <a:p>
                <a:r>
                  <a:rPr lang="en-CA">
                    <a:noFill/>
                  </a:rPr>
                  <a:t> </a:t>
                </a:r>
              </a:p>
            </p:txBody>
          </p:sp>
        </mc:Fallback>
      </mc:AlternateContent>
      <p:grpSp>
        <p:nvGrpSpPr>
          <p:cNvPr id="22" name="Group 21">
            <a:extLst>
              <a:ext uri="{FF2B5EF4-FFF2-40B4-BE49-F238E27FC236}">
                <a16:creationId xmlns:a16="http://schemas.microsoft.com/office/drawing/2014/main" id="{2238A870-038B-4411-9AD4-76BB59D64D46}"/>
              </a:ext>
            </a:extLst>
          </p:cNvPr>
          <p:cNvGrpSpPr/>
          <p:nvPr/>
        </p:nvGrpSpPr>
        <p:grpSpPr>
          <a:xfrm>
            <a:off x="518343" y="309490"/>
            <a:ext cx="4074646" cy="3393268"/>
            <a:chOff x="687804" y="190380"/>
            <a:chExt cx="4074646" cy="3393268"/>
          </a:xfrm>
        </p:grpSpPr>
        <p:grpSp>
          <p:nvGrpSpPr>
            <p:cNvPr id="20" name="Group 19">
              <a:extLst>
                <a:ext uri="{FF2B5EF4-FFF2-40B4-BE49-F238E27FC236}">
                  <a16:creationId xmlns:a16="http://schemas.microsoft.com/office/drawing/2014/main" id="{78CB2DEC-F899-41AD-AC36-3899EF6F134B}"/>
                </a:ext>
              </a:extLst>
            </p:cNvPr>
            <p:cNvGrpSpPr/>
            <p:nvPr/>
          </p:nvGrpSpPr>
          <p:grpSpPr>
            <a:xfrm>
              <a:off x="817200" y="190380"/>
              <a:ext cx="3815853" cy="3393268"/>
              <a:chOff x="524927" y="-10511"/>
              <a:chExt cx="3815853" cy="3393268"/>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EA8B2D-9783-4F59-AC50-170589596EFD}"/>
                      </a:ext>
                    </a:extLst>
                  </p:cNvPr>
                  <p:cNvSpPr txBox="1"/>
                  <p:nvPr/>
                </p:nvSpPr>
                <p:spPr>
                  <a:xfrm>
                    <a:off x="524927" y="-10511"/>
                    <a:ext cx="3815853" cy="1398140"/>
                  </a:xfrm>
                  <a:prstGeom prst="rect">
                    <a:avLst/>
                  </a:prstGeom>
                  <a:noFill/>
                </p:spPr>
                <p:txBody>
                  <a:bodyPr wrap="none" rtlCol="0">
                    <a:spAutoFit/>
                  </a:bodyPr>
                  <a:lstStyle/>
                  <a:p>
                    <a:pPr algn="ctr"/>
                    <a:r>
                      <a:rPr lang="en-US" sz="4000" dirty="0"/>
                      <a:t>Newton’s 2</a:t>
                    </a:r>
                    <a:r>
                      <a:rPr lang="en-US" sz="4000" baseline="30000" dirty="0"/>
                      <a:t>nd</a:t>
                    </a:r>
                    <a:r>
                      <a:rPr lang="en-US" sz="4000" dirty="0"/>
                      <a:t> Law</a:t>
                    </a:r>
                  </a:p>
                  <a:p>
                    <a:pPr algn="ctr"/>
                    <a14:m>
                      <m:oMathPara xmlns:m="http://schemas.openxmlformats.org/officeDocument/2006/math">
                        <m:oMathParaPr>
                          <m:jc m:val="centerGroup"/>
                        </m:oMathParaPr>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𝐹</m:t>
                              </m:r>
                            </m:e>
                          </m:acc>
                          <m:r>
                            <a:rPr lang="en-US" sz="4000" i="1">
                              <a:latin typeface="Cambria Math" panose="02040503050406030204" pitchFamily="18" charset="0"/>
                            </a:rPr>
                            <m:t>=</m:t>
                          </m:r>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𝑖</m:t>
                              </m:r>
                            </m:sub>
                          </m:sSub>
                          <m:acc>
                            <m:accPr>
                              <m:chr m:val="⃗"/>
                              <m:ctrlPr>
                                <a:rPr lang="en-US" sz="4000" i="1">
                                  <a:latin typeface="Cambria Math" panose="02040503050406030204" pitchFamily="18" charset="0"/>
                                </a:rPr>
                              </m:ctrlPr>
                            </m:accPr>
                            <m:e>
                              <m:r>
                                <a:rPr lang="en-US" sz="4000" i="1">
                                  <a:latin typeface="Cambria Math" panose="02040503050406030204" pitchFamily="18" charset="0"/>
                                </a:rPr>
                                <m:t>𝑎</m:t>
                              </m:r>
                            </m:e>
                          </m:acc>
                        </m:oMath>
                      </m:oMathPara>
                    </a14:m>
                    <a:endParaRPr lang="en-CA" sz="4000" dirty="0"/>
                  </a:p>
                </p:txBody>
              </p:sp>
            </mc:Choice>
            <mc:Fallback xmlns="">
              <p:sp>
                <p:nvSpPr>
                  <p:cNvPr id="17" name="TextBox 16">
                    <a:extLst>
                      <a:ext uri="{FF2B5EF4-FFF2-40B4-BE49-F238E27FC236}">
                        <a16:creationId xmlns:a16="http://schemas.microsoft.com/office/drawing/2014/main" id="{3FEA8B2D-9783-4F59-AC50-170589596EFD}"/>
                      </a:ext>
                    </a:extLst>
                  </p:cNvPr>
                  <p:cNvSpPr txBox="1">
                    <a:spLocks noRot="1" noChangeAspect="1" noMove="1" noResize="1" noEditPoints="1" noAdjustHandles="1" noChangeArrowheads="1" noChangeShapeType="1" noTextEdit="1"/>
                  </p:cNvSpPr>
                  <p:nvPr/>
                </p:nvSpPr>
                <p:spPr>
                  <a:xfrm>
                    <a:off x="524927" y="-10511"/>
                    <a:ext cx="3815853" cy="1398140"/>
                  </a:xfrm>
                  <a:prstGeom prst="rect">
                    <a:avLst/>
                  </a:prstGeom>
                  <a:blipFill>
                    <a:blip r:embed="rId6"/>
                    <a:stretch>
                      <a:fillRect l="-5112" t="-7860" r="-51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6EE3D6-288F-47D2-9D83-7D8977E59E4E}"/>
                      </a:ext>
                    </a:extLst>
                  </p:cNvPr>
                  <p:cNvSpPr txBox="1"/>
                  <p:nvPr/>
                </p:nvSpPr>
                <p:spPr>
                  <a:xfrm>
                    <a:off x="590363" y="1818674"/>
                    <a:ext cx="3684983" cy="1564083"/>
                  </a:xfrm>
                  <a:prstGeom prst="rect">
                    <a:avLst/>
                  </a:prstGeom>
                  <a:noFill/>
                </p:spPr>
                <p:txBody>
                  <a:bodyPr wrap="none" rtlCol="0">
                    <a:spAutoFit/>
                  </a:bodyPr>
                  <a:lstStyle/>
                  <a:p>
                    <a:pPr algn="ctr"/>
                    <a:r>
                      <a:rPr lang="en-US" sz="3600" dirty="0"/>
                      <a:t>Coulomb’s Law</a:t>
                    </a:r>
                  </a:p>
                  <a:p>
                    <a:pPr algn="ctr"/>
                    <a:r>
                      <a:rPr lang="en-US" sz="4400" dirty="0"/>
                      <a:t> </a:t>
                    </a:r>
                    <a14:m>
                      <m:oMath xmlns:m="http://schemas.openxmlformats.org/officeDocument/2006/math">
                        <m:acc>
                          <m:accPr>
                            <m:chr m:val="⃗"/>
                            <m:ctrlPr>
                              <a:rPr lang="en-US" sz="4400" i="1">
                                <a:latin typeface="Cambria Math" panose="02040503050406030204" pitchFamily="18" charset="0"/>
                              </a:rPr>
                            </m:ctrlPr>
                          </m:accPr>
                          <m:e>
                            <m:r>
                              <a:rPr lang="en-US" sz="4400" i="1">
                                <a:latin typeface="Cambria Math" panose="02040503050406030204" pitchFamily="18" charset="0"/>
                              </a:rPr>
                              <m:t>𝐹</m:t>
                            </m:r>
                          </m:e>
                        </m:acc>
                        <m:r>
                          <a:rPr lang="en-US" sz="4400" i="1">
                            <a:latin typeface="Cambria Math" panose="02040503050406030204" pitchFamily="18" charset="0"/>
                          </a:rPr>
                          <m:t>=</m:t>
                        </m:r>
                        <m:r>
                          <a:rPr lang="en-GB" sz="4400" b="0" i="1" smtClean="0">
                            <a:solidFill>
                              <a:srgbClr val="FF0000"/>
                            </a:solidFill>
                            <a:latin typeface="Cambria Math" panose="02040503050406030204" pitchFamily="18" charset="0"/>
                          </a:rPr>
                          <m:t>𝑞</m:t>
                        </m:r>
                        <m:r>
                          <a:rPr lang="en-GB" sz="4400" b="0" i="1" smtClean="0">
                            <a:solidFill>
                              <a:schemeClr val="tx1"/>
                            </a:solidFill>
                            <a:latin typeface="Cambria Math" panose="02040503050406030204" pitchFamily="18" charset="0"/>
                          </a:rPr>
                          <m:t>𝑘</m:t>
                        </m:r>
                        <m:f>
                          <m:fPr>
                            <m:ctrlPr>
                              <a:rPr lang="en-US" sz="3600" i="1">
                                <a:latin typeface="Cambria Math" panose="02040503050406030204" pitchFamily="18" charset="0"/>
                              </a:rPr>
                            </m:ctrlPr>
                          </m:fPr>
                          <m:num>
                            <m:r>
                              <a:rPr lang="en-GB" sz="3600" b="0" i="1" smtClean="0">
                                <a:latin typeface="Cambria Math" panose="02040503050406030204" pitchFamily="18" charset="0"/>
                              </a:rPr>
                              <m:t>𝑄</m:t>
                            </m:r>
                          </m:num>
                          <m:den>
                            <m:sSup>
                              <m:sSupPr>
                                <m:ctrlPr>
                                  <a:rPr lang="en-US" sz="3600" i="1">
                                    <a:latin typeface="Cambria Math" panose="02040503050406030204" pitchFamily="18" charset="0"/>
                                  </a:rPr>
                                </m:ctrlPr>
                              </m:sSupPr>
                              <m:e>
                                <m:r>
                                  <a:rPr lang="en-US" sz="3600" i="1">
                                    <a:latin typeface="Cambria Math" panose="02040503050406030204" pitchFamily="18" charset="0"/>
                                  </a:rPr>
                                  <m:t>𝑟</m:t>
                                </m:r>
                              </m:e>
                              <m:sup>
                                <m:r>
                                  <a:rPr lang="en-US" sz="3600" i="1">
                                    <a:latin typeface="Cambria Math" panose="02040503050406030204" pitchFamily="18" charset="0"/>
                                  </a:rPr>
                                  <m:t>2</m:t>
                                </m:r>
                              </m:sup>
                            </m:sSup>
                          </m:den>
                        </m:f>
                        <m:d>
                          <m:dPr>
                            <m:ctrlPr>
                              <a:rPr lang="en-US" sz="3600" i="1">
                                <a:latin typeface="Cambria Math" panose="02040503050406030204" pitchFamily="18" charset="0"/>
                              </a:rPr>
                            </m:ctrlPr>
                          </m:dPr>
                          <m:e>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𝑟</m:t>
                                </m:r>
                              </m:e>
                            </m:acc>
                          </m:e>
                        </m:d>
                      </m:oMath>
                    </a14:m>
                    <a:r>
                      <a:rPr lang="en-CA" sz="4400" dirty="0"/>
                      <a:t> </a:t>
                    </a:r>
                  </a:p>
                </p:txBody>
              </p:sp>
            </mc:Choice>
            <mc:Fallback xmlns="">
              <p:sp>
                <p:nvSpPr>
                  <p:cNvPr id="18" name="TextBox 17">
                    <a:extLst>
                      <a:ext uri="{FF2B5EF4-FFF2-40B4-BE49-F238E27FC236}">
                        <a16:creationId xmlns:a16="http://schemas.microsoft.com/office/drawing/2014/main" id="{9A6EE3D6-288F-47D2-9D83-7D8977E59E4E}"/>
                      </a:ext>
                    </a:extLst>
                  </p:cNvPr>
                  <p:cNvSpPr txBox="1">
                    <a:spLocks noRot="1" noChangeAspect="1" noMove="1" noResize="1" noEditPoints="1" noAdjustHandles="1" noChangeArrowheads="1" noChangeShapeType="1" noTextEdit="1"/>
                  </p:cNvSpPr>
                  <p:nvPr/>
                </p:nvSpPr>
                <p:spPr>
                  <a:xfrm>
                    <a:off x="590363" y="1818674"/>
                    <a:ext cx="3684983" cy="1564083"/>
                  </a:xfrm>
                  <a:prstGeom prst="rect">
                    <a:avLst/>
                  </a:prstGeom>
                  <a:blipFill>
                    <a:blip r:embed="rId7"/>
                    <a:stretch>
                      <a:fillRect t="-6250"/>
                    </a:stretch>
                  </a:blipFill>
                </p:spPr>
                <p:txBody>
                  <a:bodyPr/>
                  <a:lstStyle/>
                  <a:p>
                    <a:r>
                      <a:rPr lang="en-CA">
                        <a:noFill/>
                      </a:rPr>
                      <a:t> </a:t>
                    </a:r>
                  </a:p>
                </p:txBody>
              </p:sp>
            </mc:Fallback>
          </mc:AlternateContent>
        </p:grpSp>
        <p:sp>
          <p:nvSpPr>
            <p:cNvPr id="21" name="Rectangle 20">
              <a:extLst>
                <a:ext uri="{FF2B5EF4-FFF2-40B4-BE49-F238E27FC236}">
                  <a16:creationId xmlns:a16="http://schemas.microsoft.com/office/drawing/2014/main" id="{4A1AB456-74D3-4C29-A020-8FE217696864}"/>
                </a:ext>
              </a:extLst>
            </p:cNvPr>
            <p:cNvSpPr/>
            <p:nvPr/>
          </p:nvSpPr>
          <p:spPr>
            <a:xfrm>
              <a:off x="687804" y="190380"/>
              <a:ext cx="4074646" cy="339326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6" name="Group 45">
            <a:extLst>
              <a:ext uri="{FF2B5EF4-FFF2-40B4-BE49-F238E27FC236}">
                <a16:creationId xmlns:a16="http://schemas.microsoft.com/office/drawing/2014/main" id="{1C7C9E89-05FB-41BF-863B-7250ED56D3D2}"/>
              </a:ext>
            </a:extLst>
          </p:cNvPr>
          <p:cNvGrpSpPr/>
          <p:nvPr/>
        </p:nvGrpSpPr>
        <p:grpSpPr>
          <a:xfrm>
            <a:off x="6940736" y="1819683"/>
            <a:ext cx="3964938" cy="1261675"/>
            <a:chOff x="6940736" y="1819683"/>
            <a:chExt cx="3964938" cy="1261675"/>
          </a:xfrm>
        </p:grpSpPr>
        <p:grpSp>
          <p:nvGrpSpPr>
            <p:cNvPr id="39" name="Group 38">
              <a:extLst>
                <a:ext uri="{FF2B5EF4-FFF2-40B4-BE49-F238E27FC236}">
                  <a16:creationId xmlns:a16="http://schemas.microsoft.com/office/drawing/2014/main" id="{B59EAC6C-C538-437D-84E5-7D79EB56990D}"/>
                </a:ext>
              </a:extLst>
            </p:cNvPr>
            <p:cNvGrpSpPr/>
            <p:nvPr/>
          </p:nvGrpSpPr>
          <p:grpSpPr>
            <a:xfrm>
              <a:off x="6940736" y="1925034"/>
              <a:ext cx="1089076" cy="1089076"/>
              <a:chOff x="6892806" y="464022"/>
              <a:chExt cx="1089076" cy="1089076"/>
            </a:xfrm>
          </p:grpSpPr>
          <p:sp>
            <p:nvSpPr>
              <p:cNvPr id="24" name="Oval 23">
                <a:extLst>
                  <a:ext uri="{FF2B5EF4-FFF2-40B4-BE49-F238E27FC236}">
                    <a16:creationId xmlns:a16="http://schemas.microsoft.com/office/drawing/2014/main" id="{6D34CA2A-51A8-4B85-BFA4-EA240D4E85DB}"/>
                  </a:ext>
                </a:extLst>
              </p:cNvPr>
              <p:cNvSpPr/>
              <p:nvPr/>
            </p:nvSpPr>
            <p:spPr>
              <a:xfrm>
                <a:off x="6892806" y="464022"/>
                <a:ext cx="1089076" cy="1089076"/>
              </a:xfrm>
              <a:prstGeom prst="ellipse">
                <a:avLst/>
              </a:prstGeom>
              <a:solidFill>
                <a:srgbClr val="D3FFD1"/>
              </a:solidFill>
              <a:ln w="38100">
                <a:solidFill>
                  <a:srgbClr val="06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644130A-6334-4677-8316-36B40D2CF0FE}"/>
                      </a:ext>
                    </a:extLst>
                  </p:cNvPr>
                  <p:cNvSpPr txBox="1"/>
                  <p:nvPr/>
                </p:nvSpPr>
                <p:spPr>
                  <a:xfrm>
                    <a:off x="7090486" y="604789"/>
                    <a:ext cx="73449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m:t>
                          </m:r>
                        </m:oMath>
                      </m:oMathPara>
                    </a14:m>
                    <a:endParaRPr lang="en-CA" sz="4400" dirty="0"/>
                  </a:p>
                </p:txBody>
              </p:sp>
            </mc:Choice>
            <mc:Fallback xmlns="">
              <p:sp>
                <p:nvSpPr>
                  <p:cNvPr id="28" name="TextBox 27">
                    <a:extLst>
                      <a:ext uri="{FF2B5EF4-FFF2-40B4-BE49-F238E27FC236}">
                        <a16:creationId xmlns:a16="http://schemas.microsoft.com/office/drawing/2014/main" id="{4644130A-6334-4677-8316-36B40D2CF0FE}"/>
                      </a:ext>
                    </a:extLst>
                  </p:cNvPr>
                  <p:cNvSpPr txBox="1">
                    <a:spLocks noRot="1" noChangeAspect="1" noMove="1" noResize="1" noEditPoints="1" noAdjustHandles="1" noChangeArrowheads="1" noChangeShapeType="1" noTextEdit="1"/>
                  </p:cNvSpPr>
                  <p:nvPr/>
                </p:nvSpPr>
                <p:spPr>
                  <a:xfrm>
                    <a:off x="7090486" y="604789"/>
                    <a:ext cx="734496" cy="769441"/>
                  </a:xfrm>
                  <a:prstGeom prst="rect">
                    <a:avLst/>
                  </a:prstGeom>
                  <a:blipFill>
                    <a:blip r:embed="rId8"/>
                    <a:stretch>
                      <a:fillRect/>
                    </a:stretch>
                  </a:blipFill>
                </p:spPr>
                <p:txBody>
                  <a:bodyPr/>
                  <a:lstStyle/>
                  <a:p>
                    <a:r>
                      <a:rPr lang="en-CA">
                        <a:noFill/>
                      </a:rPr>
                      <a:t> </a:t>
                    </a:r>
                  </a:p>
                </p:txBody>
              </p:sp>
            </mc:Fallback>
          </mc:AlternateContent>
        </p:grpSp>
        <p:grpSp>
          <p:nvGrpSpPr>
            <p:cNvPr id="38" name="Group 37">
              <a:extLst>
                <a:ext uri="{FF2B5EF4-FFF2-40B4-BE49-F238E27FC236}">
                  <a16:creationId xmlns:a16="http://schemas.microsoft.com/office/drawing/2014/main" id="{8FED8C04-4E3F-4C0C-98E0-36ECABBE3E3F}"/>
                </a:ext>
              </a:extLst>
            </p:cNvPr>
            <p:cNvGrpSpPr/>
            <p:nvPr/>
          </p:nvGrpSpPr>
          <p:grpSpPr>
            <a:xfrm>
              <a:off x="8295241" y="1819683"/>
              <a:ext cx="1231141" cy="1261675"/>
              <a:chOff x="8224209" y="350958"/>
              <a:chExt cx="1231141" cy="1261675"/>
            </a:xfrm>
          </p:grpSpPr>
          <p:sp>
            <p:nvSpPr>
              <p:cNvPr id="26" name="Oval 25">
                <a:extLst>
                  <a:ext uri="{FF2B5EF4-FFF2-40B4-BE49-F238E27FC236}">
                    <a16:creationId xmlns:a16="http://schemas.microsoft.com/office/drawing/2014/main" id="{43765272-0E04-459E-954A-6AAB0FE64D2A}"/>
                  </a:ext>
                </a:extLst>
              </p:cNvPr>
              <p:cNvSpPr/>
              <p:nvPr/>
            </p:nvSpPr>
            <p:spPr>
              <a:xfrm>
                <a:off x="8366274" y="464022"/>
                <a:ext cx="1089076" cy="1089076"/>
              </a:xfrm>
              <a:prstGeom prst="ellipse">
                <a:avLst/>
              </a:prstGeom>
              <a:solidFill>
                <a:srgbClr val="94FF8F"/>
              </a:solidFill>
              <a:ln w="38100">
                <a:solidFill>
                  <a:srgbClr val="06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4088BD6-82C4-4CD9-A8C1-8ADC6C21DF67}"/>
                      </a:ext>
                    </a:extLst>
                  </p:cNvPr>
                  <p:cNvSpPr txBox="1"/>
                  <p:nvPr/>
                </p:nvSpPr>
                <p:spPr>
                  <a:xfrm>
                    <a:off x="8720854" y="350958"/>
                    <a:ext cx="73449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m:t>
                          </m:r>
                        </m:oMath>
                      </m:oMathPara>
                    </a14:m>
                    <a:endParaRPr lang="en-CA" sz="4400" dirty="0"/>
                  </a:p>
                </p:txBody>
              </p:sp>
            </mc:Choice>
            <mc:Fallback xmlns="">
              <p:sp>
                <p:nvSpPr>
                  <p:cNvPr id="29" name="TextBox 28">
                    <a:extLst>
                      <a:ext uri="{FF2B5EF4-FFF2-40B4-BE49-F238E27FC236}">
                        <a16:creationId xmlns:a16="http://schemas.microsoft.com/office/drawing/2014/main" id="{C4088BD6-82C4-4CD9-A8C1-8ADC6C21DF67}"/>
                      </a:ext>
                    </a:extLst>
                  </p:cNvPr>
                  <p:cNvSpPr txBox="1">
                    <a:spLocks noRot="1" noChangeAspect="1" noMove="1" noResize="1" noEditPoints="1" noAdjustHandles="1" noChangeArrowheads="1" noChangeShapeType="1" noTextEdit="1"/>
                  </p:cNvSpPr>
                  <p:nvPr/>
                </p:nvSpPr>
                <p:spPr>
                  <a:xfrm>
                    <a:off x="8720854" y="350958"/>
                    <a:ext cx="734496" cy="769441"/>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A2F5E04-58FC-4EAC-B44F-D4A2F55A4D5B}"/>
                      </a:ext>
                    </a:extLst>
                  </p:cNvPr>
                  <p:cNvSpPr txBox="1"/>
                  <p:nvPr/>
                </p:nvSpPr>
                <p:spPr>
                  <a:xfrm>
                    <a:off x="8224209" y="625414"/>
                    <a:ext cx="73449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m:t>
                          </m:r>
                        </m:oMath>
                      </m:oMathPara>
                    </a14:m>
                    <a:endParaRPr lang="en-CA" sz="4400" dirty="0"/>
                  </a:p>
                </p:txBody>
              </p:sp>
            </mc:Choice>
            <mc:Fallback xmlns="">
              <p:sp>
                <p:nvSpPr>
                  <p:cNvPr id="31" name="TextBox 30">
                    <a:extLst>
                      <a:ext uri="{FF2B5EF4-FFF2-40B4-BE49-F238E27FC236}">
                        <a16:creationId xmlns:a16="http://schemas.microsoft.com/office/drawing/2014/main" id="{0A2F5E04-58FC-4EAC-B44F-D4A2F55A4D5B}"/>
                      </a:ext>
                    </a:extLst>
                  </p:cNvPr>
                  <p:cNvSpPr txBox="1">
                    <a:spLocks noRot="1" noChangeAspect="1" noMove="1" noResize="1" noEditPoints="1" noAdjustHandles="1" noChangeArrowheads="1" noChangeShapeType="1" noTextEdit="1"/>
                  </p:cNvSpPr>
                  <p:nvPr/>
                </p:nvSpPr>
                <p:spPr>
                  <a:xfrm>
                    <a:off x="8224209" y="625414"/>
                    <a:ext cx="734496" cy="769441"/>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67486EF-532D-4533-A505-2502049AED13}"/>
                      </a:ext>
                    </a:extLst>
                  </p:cNvPr>
                  <p:cNvSpPr txBox="1"/>
                  <p:nvPr/>
                </p:nvSpPr>
                <p:spPr>
                  <a:xfrm>
                    <a:off x="8626529" y="843192"/>
                    <a:ext cx="73449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m:t>
                          </m:r>
                        </m:oMath>
                      </m:oMathPara>
                    </a14:m>
                    <a:endParaRPr lang="en-CA" sz="4400" dirty="0"/>
                  </a:p>
                </p:txBody>
              </p:sp>
            </mc:Choice>
            <mc:Fallback xmlns="">
              <p:sp>
                <p:nvSpPr>
                  <p:cNvPr id="32" name="TextBox 31">
                    <a:extLst>
                      <a:ext uri="{FF2B5EF4-FFF2-40B4-BE49-F238E27FC236}">
                        <a16:creationId xmlns:a16="http://schemas.microsoft.com/office/drawing/2014/main" id="{F67486EF-532D-4533-A505-2502049AED13}"/>
                      </a:ext>
                    </a:extLst>
                  </p:cNvPr>
                  <p:cNvSpPr txBox="1">
                    <a:spLocks noRot="1" noChangeAspect="1" noMove="1" noResize="1" noEditPoints="1" noAdjustHandles="1" noChangeArrowheads="1" noChangeShapeType="1" noTextEdit="1"/>
                  </p:cNvSpPr>
                  <p:nvPr/>
                </p:nvSpPr>
                <p:spPr>
                  <a:xfrm>
                    <a:off x="8626529" y="843192"/>
                    <a:ext cx="734496" cy="769441"/>
                  </a:xfrm>
                  <a:prstGeom prst="rect">
                    <a:avLst/>
                  </a:prstGeom>
                  <a:blipFill>
                    <a:blip r:embed="rId11"/>
                    <a:stretch>
                      <a:fillRect/>
                    </a:stretch>
                  </a:blipFill>
                </p:spPr>
                <p:txBody>
                  <a:bodyPr/>
                  <a:lstStyle/>
                  <a:p>
                    <a:r>
                      <a:rPr lang="en-CA">
                        <a:noFill/>
                      </a:rPr>
                      <a:t> </a:t>
                    </a:r>
                  </a:p>
                </p:txBody>
              </p:sp>
            </mc:Fallback>
          </mc:AlternateContent>
        </p:grpSp>
        <p:grpSp>
          <p:nvGrpSpPr>
            <p:cNvPr id="37" name="Group 36">
              <a:extLst>
                <a:ext uri="{FF2B5EF4-FFF2-40B4-BE49-F238E27FC236}">
                  <a16:creationId xmlns:a16="http://schemas.microsoft.com/office/drawing/2014/main" id="{668AF9F8-D5EE-44BF-B7A0-84F46B76849C}"/>
                </a:ext>
              </a:extLst>
            </p:cNvPr>
            <p:cNvGrpSpPr/>
            <p:nvPr/>
          </p:nvGrpSpPr>
          <p:grpSpPr>
            <a:xfrm>
              <a:off x="9850010" y="2108216"/>
              <a:ext cx="1055664" cy="942419"/>
              <a:chOff x="9776719" y="515971"/>
              <a:chExt cx="1055664" cy="942419"/>
            </a:xfrm>
          </p:grpSpPr>
          <p:sp>
            <p:nvSpPr>
              <p:cNvPr id="25" name="Oval 24">
                <a:extLst>
                  <a:ext uri="{FF2B5EF4-FFF2-40B4-BE49-F238E27FC236}">
                    <a16:creationId xmlns:a16="http://schemas.microsoft.com/office/drawing/2014/main" id="{1EF77783-2277-4BC2-8ACB-4144BCFB7932}"/>
                  </a:ext>
                </a:extLst>
              </p:cNvPr>
              <p:cNvSpPr/>
              <p:nvPr/>
            </p:nvSpPr>
            <p:spPr>
              <a:xfrm>
                <a:off x="10008818" y="735679"/>
                <a:ext cx="545762" cy="545762"/>
              </a:xfrm>
              <a:prstGeom prst="ellipse">
                <a:avLst/>
              </a:prstGeom>
              <a:solidFill>
                <a:srgbClr val="94FF8F"/>
              </a:solidFill>
              <a:ln w="38100">
                <a:solidFill>
                  <a:srgbClr val="06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C50994E-3B09-49E5-B5F9-E868A2905052}"/>
                      </a:ext>
                    </a:extLst>
                  </p:cNvPr>
                  <p:cNvSpPr txBox="1"/>
                  <p:nvPr/>
                </p:nvSpPr>
                <p:spPr>
                  <a:xfrm>
                    <a:off x="9776719" y="515971"/>
                    <a:ext cx="7344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oMath>
                      </m:oMathPara>
                    </a14:m>
                    <a:endParaRPr lang="en-CA" sz="3600" dirty="0"/>
                  </a:p>
                </p:txBody>
              </p:sp>
            </mc:Choice>
            <mc:Fallback xmlns="">
              <p:sp>
                <p:nvSpPr>
                  <p:cNvPr id="33" name="TextBox 32">
                    <a:extLst>
                      <a:ext uri="{FF2B5EF4-FFF2-40B4-BE49-F238E27FC236}">
                        <a16:creationId xmlns:a16="http://schemas.microsoft.com/office/drawing/2014/main" id="{FC50994E-3B09-49E5-B5F9-E868A2905052}"/>
                      </a:ext>
                    </a:extLst>
                  </p:cNvPr>
                  <p:cNvSpPr txBox="1">
                    <a:spLocks noRot="1" noChangeAspect="1" noMove="1" noResize="1" noEditPoints="1" noAdjustHandles="1" noChangeArrowheads="1" noChangeShapeType="1" noTextEdit="1"/>
                  </p:cNvSpPr>
                  <p:nvPr/>
                </p:nvSpPr>
                <p:spPr>
                  <a:xfrm>
                    <a:off x="9776719" y="515971"/>
                    <a:ext cx="734496" cy="64633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142D4A3-450A-4CB5-9A29-6A46757399E5}"/>
                      </a:ext>
                    </a:extLst>
                  </p:cNvPr>
                  <p:cNvSpPr txBox="1"/>
                  <p:nvPr/>
                </p:nvSpPr>
                <p:spPr>
                  <a:xfrm>
                    <a:off x="10097887" y="596666"/>
                    <a:ext cx="7344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oMath>
                      </m:oMathPara>
                    </a14:m>
                    <a:endParaRPr lang="en-CA" sz="3600" dirty="0"/>
                  </a:p>
                </p:txBody>
              </p:sp>
            </mc:Choice>
            <mc:Fallback xmlns="">
              <p:sp>
                <p:nvSpPr>
                  <p:cNvPr id="34" name="TextBox 33">
                    <a:extLst>
                      <a:ext uri="{FF2B5EF4-FFF2-40B4-BE49-F238E27FC236}">
                        <a16:creationId xmlns:a16="http://schemas.microsoft.com/office/drawing/2014/main" id="{1142D4A3-450A-4CB5-9A29-6A46757399E5}"/>
                      </a:ext>
                    </a:extLst>
                  </p:cNvPr>
                  <p:cNvSpPr txBox="1">
                    <a:spLocks noRot="1" noChangeAspect="1" noMove="1" noResize="1" noEditPoints="1" noAdjustHandles="1" noChangeArrowheads="1" noChangeShapeType="1" noTextEdit="1"/>
                  </p:cNvSpPr>
                  <p:nvPr/>
                </p:nvSpPr>
                <p:spPr>
                  <a:xfrm>
                    <a:off x="10097887" y="596666"/>
                    <a:ext cx="734496" cy="646331"/>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081028F-6671-4EF8-9B6D-8D706E954FE3}"/>
                      </a:ext>
                    </a:extLst>
                  </p:cNvPr>
                  <p:cNvSpPr txBox="1"/>
                  <p:nvPr/>
                </p:nvSpPr>
                <p:spPr>
                  <a:xfrm>
                    <a:off x="9881240" y="812059"/>
                    <a:ext cx="7344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oMath>
                      </m:oMathPara>
                    </a14:m>
                    <a:endParaRPr lang="en-CA" sz="3600" dirty="0"/>
                  </a:p>
                </p:txBody>
              </p:sp>
            </mc:Choice>
            <mc:Fallback xmlns="">
              <p:sp>
                <p:nvSpPr>
                  <p:cNvPr id="35" name="TextBox 34">
                    <a:extLst>
                      <a:ext uri="{FF2B5EF4-FFF2-40B4-BE49-F238E27FC236}">
                        <a16:creationId xmlns:a16="http://schemas.microsoft.com/office/drawing/2014/main" id="{8081028F-6671-4EF8-9B6D-8D706E954FE3}"/>
                      </a:ext>
                    </a:extLst>
                  </p:cNvPr>
                  <p:cNvSpPr txBox="1">
                    <a:spLocks noRot="1" noChangeAspect="1" noMove="1" noResize="1" noEditPoints="1" noAdjustHandles="1" noChangeArrowheads="1" noChangeShapeType="1" noTextEdit="1"/>
                  </p:cNvSpPr>
                  <p:nvPr/>
                </p:nvSpPr>
                <p:spPr>
                  <a:xfrm>
                    <a:off x="9881240" y="812059"/>
                    <a:ext cx="734496" cy="646331"/>
                  </a:xfrm>
                  <a:prstGeom prst="rect">
                    <a:avLst/>
                  </a:prstGeom>
                  <a:blipFill>
                    <a:blip r:embed="rId14"/>
                    <a:stretch>
                      <a:fillRect/>
                    </a:stretch>
                  </a:blipFill>
                </p:spPr>
                <p:txBody>
                  <a:bodyPr/>
                  <a:lstStyle/>
                  <a:p>
                    <a:r>
                      <a:rPr lang="en-CA">
                        <a:noFill/>
                      </a:rPr>
                      <a:t> </a:t>
                    </a:r>
                  </a:p>
                </p:txBody>
              </p:sp>
            </mc:Fallback>
          </mc:AlternateContent>
        </p:grpSp>
      </p:grp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47" name="Ink 46">
                <a:extLst>
                  <a:ext uri="{FF2B5EF4-FFF2-40B4-BE49-F238E27FC236}">
                    <a16:creationId xmlns:a16="http://schemas.microsoft.com/office/drawing/2014/main" id="{80E39E16-E69F-4576-86AB-9A40714691E2}"/>
                  </a:ext>
                </a:extLst>
              </p14:cNvPr>
              <p14:cNvContentPartPr/>
              <p14:nvPr>
                <p:extLst>
                  <p:ext uri="{42D2F446-02D8-4167-A562-619A0277C38B}">
                    <p15:isNarration xmlns:p15="http://schemas.microsoft.com/office/powerpoint/2012/main" val="1"/>
                  </p:ext>
                </p:extLst>
              </p14:nvPr>
            </p14:nvContentPartPr>
            <p14:xfrm>
              <a:off x="1803600" y="2671200"/>
              <a:ext cx="2113920" cy="3744360"/>
            </p14:xfrm>
          </p:contentPart>
        </mc:Choice>
        <mc:Fallback xmlns="">
          <p:pic>
            <p:nvPicPr>
              <p:cNvPr id="47" name="Ink 46">
                <a:extLst>
                  <a:ext uri="{FF2B5EF4-FFF2-40B4-BE49-F238E27FC236}">
                    <a16:creationId xmlns:a16="http://schemas.microsoft.com/office/drawing/2014/main" id="{80E39E16-E69F-4576-86AB-9A40714691E2}"/>
                  </a:ext>
                </a:extLst>
              </p:cNvPr>
              <p:cNvPicPr>
                <a:picLocks noGrp="1" noRot="1" noChangeAspect="1" noMove="1" noResize="1" noEditPoints="1" noAdjustHandles="1" noChangeArrowheads="1" noChangeShapeType="1"/>
              </p:cNvPicPr>
              <p:nvPr/>
            </p:nvPicPr>
            <p:blipFill>
              <a:blip r:embed="rId16"/>
              <a:stretch>
                <a:fillRect/>
              </a:stretch>
            </p:blipFill>
            <p:spPr>
              <a:xfrm>
                <a:off x="1794240" y="2661840"/>
                <a:ext cx="2132640" cy="3763080"/>
              </a:xfrm>
              <a:prstGeom prst="rect">
                <a:avLst/>
              </a:prstGeom>
            </p:spPr>
          </p:pic>
        </mc:Fallback>
      </mc:AlternateContent>
    </p:spTree>
    <p:custDataLst>
      <p:tags r:id="rId1"/>
    </p:custDataLst>
    <p:extLst>
      <p:ext uri="{BB962C8B-B14F-4D97-AF65-F5344CB8AC3E}">
        <p14:creationId xmlns:p14="http://schemas.microsoft.com/office/powerpoint/2010/main" val="249705339"/>
      </p:ext>
    </p:extLst>
  </p:cSld>
  <p:clrMapOvr>
    <a:masterClrMapping/>
  </p:clrMapOvr>
  <mc:AlternateContent xmlns:mc="http://schemas.openxmlformats.org/markup-compatibility/2006" xmlns:p14="http://schemas.microsoft.com/office/powerpoint/2010/main">
    <mc:Choice Requires="p14">
      <p:transition spd="slow" p14:dur="2000" advTm="18271"/>
    </mc:Choice>
    <mc:Fallback xmlns="">
      <p:transition spd="slow" advTm="18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cmd type="call" cmd="playFrom(0.0)">
                                      <p:cBhvr>
                                        <p:cTn id="7" dur="1" fill="hold"/>
                                        <p:tgtEl>
                                          <p:spTgt spid="4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1063165-6745-4C22-9225-C9928D40F2E7}"/>
                  </a:ext>
                </a:extLst>
              </p:cNvPr>
              <p:cNvSpPr txBox="1"/>
              <p:nvPr/>
            </p:nvSpPr>
            <p:spPr>
              <a:xfrm>
                <a:off x="375523" y="4171950"/>
                <a:ext cx="5720477" cy="2173480"/>
              </a:xfrm>
              <a:prstGeom prst="rect">
                <a:avLst/>
              </a:prstGeom>
              <a:noFill/>
            </p:spPr>
            <p:txBody>
              <a:bodyPr wrap="none" rtlCol="0">
                <a:spAutoFit/>
              </a:bodyPr>
              <a:lstStyle/>
              <a:p>
                <a:pPr>
                  <a:spcAft>
                    <a:spcPts val="1200"/>
                  </a:spcAft>
                </a:pPr>
                <a14:m>
                  <m:oMath xmlns:m="http://schemas.openxmlformats.org/officeDocument/2006/math">
                    <m:acc>
                      <m:accPr>
                        <m:chr m:val="⃗"/>
                        <m:ctrlPr>
                          <a:rPr lang="en-US" sz="4400" i="1" smtClean="0">
                            <a:latin typeface="Cambria Math" panose="02040503050406030204" pitchFamily="18" charset="0"/>
                          </a:rPr>
                        </m:ctrlPr>
                      </m:accPr>
                      <m:e>
                        <m:r>
                          <a:rPr lang="en-US" sz="4400" i="1">
                            <a:latin typeface="Cambria Math" panose="02040503050406030204" pitchFamily="18" charset="0"/>
                          </a:rPr>
                          <m:t>𝐹</m:t>
                        </m:r>
                      </m:e>
                    </m:acc>
                    <m:r>
                      <a:rPr lang="en-US" sz="4400" i="1">
                        <a:latin typeface="Cambria Math" panose="02040503050406030204" pitchFamily="18" charset="0"/>
                      </a:rPr>
                      <m:t>=</m:t>
                    </m:r>
                    <m:sSub>
                      <m:sSubPr>
                        <m:ctrlPr>
                          <a:rPr lang="en-US" sz="4400" i="1">
                            <a:solidFill>
                              <a:srgbClr val="0070C0"/>
                            </a:solidFill>
                            <a:latin typeface="Cambria Math" panose="02040503050406030204" pitchFamily="18" charset="0"/>
                          </a:rPr>
                        </m:ctrlPr>
                      </m:sSubPr>
                      <m:e>
                        <m:r>
                          <a:rPr lang="en-US" sz="4400" i="1">
                            <a:solidFill>
                              <a:srgbClr val="0070C0"/>
                            </a:solidFill>
                            <a:latin typeface="Cambria Math" panose="02040503050406030204" pitchFamily="18" charset="0"/>
                          </a:rPr>
                          <m:t>𝑚</m:t>
                        </m:r>
                      </m:e>
                      <m:sub>
                        <m:r>
                          <a:rPr lang="en-US" sz="4400" i="1">
                            <a:solidFill>
                              <a:srgbClr val="0070C0"/>
                            </a:solidFill>
                            <a:latin typeface="Cambria Math" panose="02040503050406030204" pitchFamily="18" charset="0"/>
                          </a:rPr>
                          <m:t>𝑖</m:t>
                        </m:r>
                      </m:sub>
                    </m:sSub>
                    <m:acc>
                      <m:accPr>
                        <m:chr m:val="⃗"/>
                        <m:ctrlPr>
                          <a:rPr lang="en-US" sz="4400" i="1">
                            <a:latin typeface="Cambria Math" panose="02040503050406030204" pitchFamily="18" charset="0"/>
                          </a:rPr>
                        </m:ctrlPr>
                      </m:accPr>
                      <m:e>
                        <m:r>
                          <a:rPr lang="en-US" sz="4400" i="1">
                            <a:latin typeface="Cambria Math" panose="02040503050406030204" pitchFamily="18" charset="0"/>
                          </a:rPr>
                          <m:t>𝑎</m:t>
                        </m:r>
                      </m:e>
                    </m:acc>
                    <m:r>
                      <a:rPr lang="en-US" sz="4400" i="1">
                        <a:latin typeface="Cambria Math" panose="02040503050406030204" pitchFamily="18" charset="0"/>
                      </a:rPr>
                      <m:t>=</m:t>
                    </m:r>
                    <m:r>
                      <a:rPr lang="en-GB" sz="4400" b="0" i="1" smtClean="0">
                        <a:latin typeface="Cambria Math" panose="02040503050406030204" pitchFamily="18" charset="0"/>
                      </a:rPr>
                      <m:t> </m:t>
                    </m:r>
                    <m:r>
                      <a:rPr lang="en-GB" sz="4400" b="0" i="1" smtClean="0">
                        <a:solidFill>
                          <a:srgbClr val="FF0000"/>
                        </a:solidFill>
                        <a:latin typeface="Cambria Math" panose="02040503050406030204" pitchFamily="18" charset="0"/>
                      </a:rPr>
                      <m:t>𝑞</m:t>
                    </m:r>
                    <m:r>
                      <a:rPr lang="en-GB" sz="4400" b="0" i="1" smtClean="0">
                        <a:solidFill>
                          <a:srgbClr val="FF0000"/>
                        </a:solidFill>
                        <a:latin typeface="Cambria Math" panose="02040503050406030204" pitchFamily="18" charset="0"/>
                      </a:rPr>
                      <m:t>  </m:t>
                    </m:r>
                    <m:r>
                      <a:rPr lang="en-GB" sz="4400" b="0" i="1" smtClean="0">
                        <a:solidFill>
                          <a:schemeClr val="tx1"/>
                        </a:solidFill>
                        <a:latin typeface="Cambria Math" panose="02040503050406030204" pitchFamily="18" charset="0"/>
                      </a:rPr>
                      <m:t>𝑘</m:t>
                    </m:r>
                    <m:f>
                      <m:fPr>
                        <m:ctrlPr>
                          <a:rPr lang="en-US" sz="3600" i="1">
                            <a:latin typeface="Cambria Math" panose="02040503050406030204" pitchFamily="18" charset="0"/>
                          </a:rPr>
                        </m:ctrlPr>
                      </m:fPr>
                      <m:num>
                        <m:r>
                          <a:rPr lang="en-GB" sz="3600" b="0" i="1" smtClean="0">
                            <a:latin typeface="Cambria Math" panose="02040503050406030204" pitchFamily="18" charset="0"/>
                          </a:rPr>
                          <m:t>𝑄</m:t>
                        </m:r>
                      </m:num>
                      <m:den>
                        <m:sSup>
                          <m:sSupPr>
                            <m:ctrlPr>
                              <a:rPr lang="en-US" sz="3600" i="1">
                                <a:latin typeface="Cambria Math" panose="02040503050406030204" pitchFamily="18" charset="0"/>
                              </a:rPr>
                            </m:ctrlPr>
                          </m:sSupPr>
                          <m:e>
                            <m:r>
                              <a:rPr lang="en-US" sz="3600" i="1">
                                <a:latin typeface="Cambria Math" panose="02040503050406030204" pitchFamily="18" charset="0"/>
                              </a:rPr>
                              <m:t>𝑟</m:t>
                            </m:r>
                          </m:e>
                          <m:sup>
                            <m:r>
                              <a:rPr lang="en-US" sz="3600" i="1">
                                <a:latin typeface="Cambria Math" panose="02040503050406030204" pitchFamily="18" charset="0"/>
                              </a:rPr>
                              <m:t>2</m:t>
                            </m:r>
                          </m:sup>
                        </m:sSup>
                      </m:den>
                    </m:f>
                    <m:d>
                      <m:dPr>
                        <m:ctrlPr>
                          <a:rPr lang="en-US" sz="3600" i="1">
                            <a:latin typeface="Cambria Math" panose="02040503050406030204" pitchFamily="18" charset="0"/>
                          </a:rPr>
                        </m:ctrlPr>
                      </m:dPr>
                      <m:e>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𝑟</m:t>
                            </m:r>
                          </m:e>
                        </m:acc>
                      </m:e>
                    </m:d>
                  </m:oMath>
                </a14:m>
                <a:r>
                  <a:rPr lang="en-CA" sz="4400" dirty="0"/>
                  <a:t> </a:t>
                </a:r>
              </a:p>
              <a:p>
                <a:pPr>
                  <a:spcAft>
                    <a:spcPts val="1200"/>
                  </a:spcAft>
                </a:pPr>
                <a14:m>
                  <m:oMath xmlns:m="http://schemas.openxmlformats.org/officeDocument/2006/math">
                    <m:acc>
                      <m:accPr>
                        <m:chr m:val="⃗"/>
                        <m:ctrlPr>
                          <a:rPr lang="en-US" sz="4400" i="1" smtClean="0">
                            <a:solidFill>
                              <a:schemeClr val="bg1"/>
                            </a:solidFill>
                            <a:latin typeface="Cambria Math" panose="02040503050406030204" pitchFamily="18" charset="0"/>
                          </a:rPr>
                        </m:ctrlPr>
                      </m:accPr>
                      <m:e>
                        <m:r>
                          <a:rPr lang="en-US" sz="4400" i="1">
                            <a:solidFill>
                              <a:schemeClr val="bg1"/>
                            </a:solidFill>
                            <a:latin typeface="Cambria Math" panose="02040503050406030204" pitchFamily="18" charset="0"/>
                          </a:rPr>
                          <m:t>𝐹</m:t>
                        </m:r>
                      </m:e>
                    </m:acc>
                    <m:r>
                      <a:rPr lang="en-US" sz="4400" i="1">
                        <a:solidFill>
                          <a:schemeClr val="bg1"/>
                        </a:solidFill>
                        <a:latin typeface="Cambria Math" panose="02040503050406030204" pitchFamily="18" charset="0"/>
                      </a:rPr>
                      <m:t>=</m:t>
                    </m:r>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𝑖</m:t>
                        </m:r>
                      </m:sub>
                    </m:sSub>
                    <m:acc>
                      <m:accPr>
                        <m:chr m:val="⃗"/>
                        <m:ctrlPr>
                          <a:rPr lang="en-US" sz="4400" i="1">
                            <a:latin typeface="Cambria Math" panose="02040503050406030204" pitchFamily="18" charset="0"/>
                          </a:rPr>
                        </m:ctrlPr>
                      </m:accPr>
                      <m:e>
                        <m:r>
                          <a:rPr lang="en-US" sz="4400" i="1">
                            <a:latin typeface="Cambria Math" panose="02040503050406030204" pitchFamily="18" charset="0"/>
                          </a:rPr>
                          <m:t>𝑎</m:t>
                        </m:r>
                      </m:e>
                    </m:acc>
                    <m:r>
                      <a:rPr lang="en-US" sz="4400" i="1">
                        <a:latin typeface="Cambria Math" panose="02040503050406030204" pitchFamily="18" charset="0"/>
                      </a:rPr>
                      <m:t>=</m:t>
                    </m:r>
                    <m:f>
                      <m:fPr>
                        <m:ctrlPr>
                          <a:rPr lang="en-GB" sz="4400" b="0" i="1" smtClean="0">
                            <a:solidFill>
                              <a:schemeClr val="tx1"/>
                            </a:solidFill>
                            <a:latin typeface="Cambria Math" panose="02040503050406030204" pitchFamily="18" charset="0"/>
                          </a:rPr>
                        </m:ctrlPr>
                      </m:fPr>
                      <m:num>
                        <m:r>
                          <a:rPr lang="en-GB" sz="4400" b="0" i="1" smtClean="0">
                            <a:solidFill>
                              <a:srgbClr val="FF0000"/>
                            </a:solidFill>
                            <a:latin typeface="Cambria Math" panose="02040503050406030204" pitchFamily="18" charset="0"/>
                          </a:rPr>
                          <m:t>𝑞</m:t>
                        </m:r>
                      </m:num>
                      <m:den>
                        <m:sSub>
                          <m:sSubPr>
                            <m:ctrlPr>
                              <a:rPr lang="en-US" sz="4400" i="1">
                                <a:solidFill>
                                  <a:srgbClr val="0070C0"/>
                                </a:solidFill>
                                <a:latin typeface="Cambria Math" panose="02040503050406030204" pitchFamily="18" charset="0"/>
                              </a:rPr>
                            </m:ctrlPr>
                          </m:sSubPr>
                          <m:e>
                            <m:r>
                              <a:rPr lang="en-US" sz="4400" i="1">
                                <a:solidFill>
                                  <a:srgbClr val="0070C0"/>
                                </a:solidFill>
                                <a:latin typeface="Cambria Math" panose="02040503050406030204" pitchFamily="18" charset="0"/>
                              </a:rPr>
                              <m:t>𝑚</m:t>
                            </m:r>
                          </m:e>
                          <m:sub>
                            <m:r>
                              <a:rPr lang="en-US" sz="4400" i="1">
                                <a:solidFill>
                                  <a:srgbClr val="0070C0"/>
                                </a:solidFill>
                                <a:latin typeface="Cambria Math" panose="02040503050406030204" pitchFamily="18" charset="0"/>
                              </a:rPr>
                              <m:t>𝑖</m:t>
                            </m:r>
                          </m:sub>
                        </m:sSub>
                      </m:den>
                    </m:f>
                    <m:r>
                      <a:rPr lang="en-GB" sz="4400" b="0" i="1" smtClean="0">
                        <a:solidFill>
                          <a:schemeClr val="tx1"/>
                        </a:solidFill>
                        <a:latin typeface="Cambria Math" panose="02040503050406030204" pitchFamily="18" charset="0"/>
                      </a:rPr>
                      <m:t>𝑘</m:t>
                    </m:r>
                    <m:f>
                      <m:fPr>
                        <m:ctrlPr>
                          <a:rPr lang="en-US" sz="3600" i="1">
                            <a:latin typeface="Cambria Math" panose="02040503050406030204" pitchFamily="18" charset="0"/>
                          </a:rPr>
                        </m:ctrlPr>
                      </m:fPr>
                      <m:num>
                        <m:r>
                          <a:rPr lang="en-GB" sz="3600" b="0" i="1" smtClean="0">
                            <a:latin typeface="Cambria Math" panose="02040503050406030204" pitchFamily="18" charset="0"/>
                          </a:rPr>
                          <m:t>𝑄</m:t>
                        </m:r>
                      </m:num>
                      <m:den>
                        <m:sSup>
                          <m:sSupPr>
                            <m:ctrlPr>
                              <a:rPr lang="en-US" sz="3600" i="1">
                                <a:latin typeface="Cambria Math" panose="02040503050406030204" pitchFamily="18" charset="0"/>
                              </a:rPr>
                            </m:ctrlPr>
                          </m:sSupPr>
                          <m:e>
                            <m:r>
                              <a:rPr lang="en-US" sz="3600" i="1">
                                <a:latin typeface="Cambria Math" panose="02040503050406030204" pitchFamily="18" charset="0"/>
                              </a:rPr>
                              <m:t>𝑟</m:t>
                            </m:r>
                          </m:e>
                          <m:sup>
                            <m:r>
                              <a:rPr lang="en-US" sz="3600" i="1">
                                <a:latin typeface="Cambria Math" panose="02040503050406030204" pitchFamily="18" charset="0"/>
                              </a:rPr>
                              <m:t>2</m:t>
                            </m:r>
                          </m:sup>
                        </m:sSup>
                      </m:den>
                    </m:f>
                    <m:d>
                      <m:dPr>
                        <m:ctrlPr>
                          <a:rPr lang="en-US" sz="3600" i="1">
                            <a:latin typeface="Cambria Math" panose="02040503050406030204" pitchFamily="18" charset="0"/>
                          </a:rPr>
                        </m:ctrlPr>
                      </m:dPr>
                      <m:e>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𝑟</m:t>
                            </m:r>
                          </m:e>
                        </m:acc>
                      </m:e>
                    </m:d>
                  </m:oMath>
                </a14:m>
                <a:r>
                  <a:rPr lang="en-CA" sz="4400" dirty="0"/>
                  <a:t>  </a:t>
                </a:r>
              </a:p>
            </p:txBody>
          </p:sp>
        </mc:Choice>
        <mc:Fallback xmlns="">
          <p:sp>
            <p:nvSpPr>
              <p:cNvPr id="19" name="TextBox 18">
                <a:extLst>
                  <a:ext uri="{FF2B5EF4-FFF2-40B4-BE49-F238E27FC236}">
                    <a16:creationId xmlns:a16="http://schemas.microsoft.com/office/drawing/2014/main" id="{C1063165-6745-4C22-9225-C9928D40F2E7}"/>
                  </a:ext>
                </a:extLst>
              </p:cNvPr>
              <p:cNvSpPr txBox="1">
                <a:spLocks noRot="1" noChangeAspect="1" noMove="1" noResize="1" noEditPoints="1" noAdjustHandles="1" noChangeArrowheads="1" noChangeShapeType="1" noTextEdit="1"/>
              </p:cNvSpPr>
              <p:nvPr/>
            </p:nvSpPr>
            <p:spPr>
              <a:xfrm>
                <a:off x="375523" y="4171950"/>
                <a:ext cx="5720477" cy="2173480"/>
              </a:xfrm>
              <a:prstGeom prst="rect">
                <a:avLst/>
              </a:prstGeom>
              <a:blipFill>
                <a:blip r:embed="rId3"/>
                <a:stretch>
                  <a:fillRect/>
                </a:stretch>
              </a:blipFill>
            </p:spPr>
            <p:txBody>
              <a:bodyPr/>
              <a:lstStyle/>
              <a:p>
                <a:r>
                  <a:rPr lang="en-CA">
                    <a:noFill/>
                  </a:rPr>
                  <a:t> </a:t>
                </a:r>
              </a:p>
            </p:txBody>
          </p:sp>
        </mc:Fallback>
      </mc:AlternateContent>
      <p:grpSp>
        <p:nvGrpSpPr>
          <p:cNvPr id="22" name="Group 21">
            <a:extLst>
              <a:ext uri="{FF2B5EF4-FFF2-40B4-BE49-F238E27FC236}">
                <a16:creationId xmlns:a16="http://schemas.microsoft.com/office/drawing/2014/main" id="{2238A870-038B-4411-9AD4-76BB59D64D46}"/>
              </a:ext>
            </a:extLst>
          </p:cNvPr>
          <p:cNvGrpSpPr/>
          <p:nvPr/>
        </p:nvGrpSpPr>
        <p:grpSpPr>
          <a:xfrm>
            <a:off x="518343" y="309490"/>
            <a:ext cx="4074646" cy="3393268"/>
            <a:chOff x="687804" y="190380"/>
            <a:chExt cx="4074646" cy="3393268"/>
          </a:xfrm>
        </p:grpSpPr>
        <p:grpSp>
          <p:nvGrpSpPr>
            <p:cNvPr id="20" name="Group 19">
              <a:extLst>
                <a:ext uri="{FF2B5EF4-FFF2-40B4-BE49-F238E27FC236}">
                  <a16:creationId xmlns:a16="http://schemas.microsoft.com/office/drawing/2014/main" id="{78CB2DEC-F899-41AD-AC36-3899EF6F134B}"/>
                </a:ext>
              </a:extLst>
            </p:cNvPr>
            <p:cNvGrpSpPr/>
            <p:nvPr/>
          </p:nvGrpSpPr>
          <p:grpSpPr>
            <a:xfrm>
              <a:off x="817200" y="190380"/>
              <a:ext cx="3815853" cy="3393268"/>
              <a:chOff x="524927" y="-10511"/>
              <a:chExt cx="3815853" cy="3393268"/>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EA8B2D-9783-4F59-AC50-170589596EFD}"/>
                      </a:ext>
                    </a:extLst>
                  </p:cNvPr>
                  <p:cNvSpPr txBox="1"/>
                  <p:nvPr/>
                </p:nvSpPr>
                <p:spPr>
                  <a:xfrm>
                    <a:off x="524927" y="-10511"/>
                    <a:ext cx="3815853" cy="1398140"/>
                  </a:xfrm>
                  <a:prstGeom prst="rect">
                    <a:avLst/>
                  </a:prstGeom>
                  <a:noFill/>
                </p:spPr>
                <p:txBody>
                  <a:bodyPr wrap="none" rtlCol="0">
                    <a:spAutoFit/>
                  </a:bodyPr>
                  <a:lstStyle/>
                  <a:p>
                    <a:pPr algn="ctr"/>
                    <a:r>
                      <a:rPr lang="en-US" sz="4000" dirty="0"/>
                      <a:t>Newton’s 2</a:t>
                    </a:r>
                    <a:r>
                      <a:rPr lang="en-US" sz="4000" baseline="30000" dirty="0"/>
                      <a:t>nd</a:t>
                    </a:r>
                    <a:r>
                      <a:rPr lang="en-US" sz="4000" dirty="0"/>
                      <a:t> Law</a:t>
                    </a:r>
                  </a:p>
                  <a:p>
                    <a:pPr algn="ctr"/>
                    <a14:m>
                      <m:oMathPara xmlns:m="http://schemas.openxmlformats.org/officeDocument/2006/math">
                        <m:oMathParaPr>
                          <m:jc m:val="centerGroup"/>
                        </m:oMathParaPr>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𝐹</m:t>
                              </m:r>
                            </m:e>
                          </m:acc>
                          <m:r>
                            <a:rPr lang="en-US" sz="4000" i="1">
                              <a:latin typeface="Cambria Math" panose="02040503050406030204" pitchFamily="18" charset="0"/>
                            </a:rPr>
                            <m:t>=</m:t>
                          </m:r>
                          <m:sSub>
                            <m:sSubPr>
                              <m:ctrlPr>
                                <a:rPr lang="en-US" sz="4000" i="1">
                                  <a:solidFill>
                                    <a:srgbClr val="0070C0"/>
                                  </a:solidFill>
                                  <a:latin typeface="Cambria Math" panose="02040503050406030204" pitchFamily="18" charset="0"/>
                                </a:rPr>
                              </m:ctrlPr>
                            </m:sSubPr>
                            <m:e>
                              <m:r>
                                <a:rPr lang="en-US" sz="4000" i="1">
                                  <a:solidFill>
                                    <a:srgbClr val="0070C0"/>
                                  </a:solidFill>
                                  <a:latin typeface="Cambria Math" panose="02040503050406030204" pitchFamily="18" charset="0"/>
                                </a:rPr>
                                <m:t>𝑚</m:t>
                              </m:r>
                            </m:e>
                            <m:sub>
                              <m:r>
                                <a:rPr lang="en-US" sz="4000" i="1">
                                  <a:solidFill>
                                    <a:srgbClr val="0070C0"/>
                                  </a:solidFill>
                                  <a:latin typeface="Cambria Math" panose="02040503050406030204" pitchFamily="18" charset="0"/>
                                </a:rPr>
                                <m:t>𝑖</m:t>
                              </m:r>
                            </m:sub>
                          </m:sSub>
                          <m:acc>
                            <m:accPr>
                              <m:chr m:val="⃗"/>
                              <m:ctrlPr>
                                <a:rPr lang="en-US" sz="4000" i="1">
                                  <a:latin typeface="Cambria Math" panose="02040503050406030204" pitchFamily="18" charset="0"/>
                                </a:rPr>
                              </m:ctrlPr>
                            </m:accPr>
                            <m:e>
                              <m:r>
                                <a:rPr lang="en-US" sz="4000" i="1">
                                  <a:latin typeface="Cambria Math" panose="02040503050406030204" pitchFamily="18" charset="0"/>
                                </a:rPr>
                                <m:t>𝑎</m:t>
                              </m:r>
                            </m:e>
                          </m:acc>
                        </m:oMath>
                      </m:oMathPara>
                    </a14:m>
                    <a:endParaRPr lang="en-CA" sz="4000" dirty="0"/>
                  </a:p>
                </p:txBody>
              </p:sp>
            </mc:Choice>
            <mc:Fallback xmlns="">
              <p:sp>
                <p:nvSpPr>
                  <p:cNvPr id="17" name="TextBox 16">
                    <a:extLst>
                      <a:ext uri="{FF2B5EF4-FFF2-40B4-BE49-F238E27FC236}">
                        <a16:creationId xmlns:a16="http://schemas.microsoft.com/office/drawing/2014/main" id="{3FEA8B2D-9783-4F59-AC50-170589596EFD}"/>
                      </a:ext>
                    </a:extLst>
                  </p:cNvPr>
                  <p:cNvSpPr txBox="1">
                    <a:spLocks noRot="1" noChangeAspect="1" noMove="1" noResize="1" noEditPoints="1" noAdjustHandles="1" noChangeArrowheads="1" noChangeShapeType="1" noTextEdit="1"/>
                  </p:cNvSpPr>
                  <p:nvPr/>
                </p:nvSpPr>
                <p:spPr>
                  <a:xfrm>
                    <a:off x="524927" y="-10511"/>
                    <a:ext cx="3815853" cy="1398140"/>
                  </a:xfrm>
                  <a:prstGeom prst="rect">
                    <a:avLst/>
                  </a:prstGeom>
                  <a:blipFill>
                    <a:blip r:embed="rId4"/>
                    <a:stretch>
                      <a:fillRect l="-5112" t="-7860" r="-511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6EE3D6-288F-47D2-9D83-7D8977E59E4E}"/>
                      </a:ext>
                    </a:extLst>
                  </p:cNvPr>
                  <p:cNvSpPr txBox="1"/>
                  <p:nvPr/>
                </p:nvSpPr>
                <p:spPr>
                  <a:xfrm>
                    <a:off x="590363" y="1818674"/>
                    <a:ext cx="3684983" cy="1564083"/>
                  </a:xfrm>
                  <a:prstGeom prst="rect">
                    <a:avLst/>
                  </a:prstGeom>
                  <a:noFill/>
                </p:spPr>
                <p:txBody>
                  <a:bodyPr wrap="none" rtlCol="0">
                    <a:spAutoFit/>
                  </a:bodyPr>
                  <a:lstStyle/>
                  <a:p>
                    <a:pPr algn="ctr"/>
                    <a:r>
                      <a:rPr lang="en-US" sz="3600" dirty="0"/>
                      <a:t>Coulomb’s Law</a:t>
                    </a:r>
                  </a:p>
                  <a:p>
                    <a:pPr algn="ctr"/>
                    <a:r>
                      <a:rPr lang="en-US" sz="4400" dirty="0"/>
                      <a:t> </a:t>
                    </a:r>
                    <a14:m>
                      <m:oMath xmlns:m="http://schemas.openxmlformats.org/officeDocument/2006/math">
                        <m:acc>
                          <m:accPr>
                            <m:chr m:val="⃗"/>
                            <m:ctrlPr>
                              <a:rPr lang="en-US" sz="4400" i="1">
                                <a:latin typeface="Cambria Math" panose="02040503050406030204" pitchFamily="18" charset="0"/>
                              </a:rPr>
                            </m:ctrlPr>
                          </m:accPr>
                          <m:e>
                            <m:r>
                              <a:rPr lang="en-US" sz="4400" i="1">
                                <a:latin typeface="Cambria Math" panose="02040503050406030204" pitchFamily="18" charset="0"/>
                              </a:rPr>
                              <m:t>𝐹</m:t>
                            </m:r>
                          </m:e>
                        </m:acc>
                        <m:r>
                          <a:rPr lang="en-US" sz="4400" i="1">
                            <a:latin typeface="Cambria Math" panose="02040503050406030204" pitchFamily="18" charset="0"/>
                          </a:rPr>
                          <m:t>=</m:t>
                        </m:r>
                        <m:r>
                          <a:rPr lang="en-GB" sz="4400" b="0" i="1" smtClean="0">
                            <a:solidFill>
                              <a:srgbClr val="FF0000"/>
                            </a:solidFill>
                            <a:latin typeface="Cambria Math" panose="02040503050406030204" pitchFamily="18" charset="0"/>
                          </a:rPr>
                          <m:t>𝑞</m:t>
                        </m:r>
                        <m:r>
                          <a:rPr lang="en-GB" sz="4400" b="0" i="1" smtClean="0">
                            <a:solidFill>
                              <a:schemeClr val="tx1"/>
                            </a:solidFill>
                            <a:latin typeface="Cambria Math" panose="02040503050406030204" pitchFamily="18" charset="0"/>
                          </a:rPr>
                          <m:t>𝑘</m:t>
                        </m:r>
                        <m:f>
                          <m:fPr>
                            <m:ctrlPr>
                              <a:rPr lang="en-US" sz="3600" i="1">
                                <a:latin typeface="Cambria Math" panose="02040503050406030204" pitchFamily="18" charset="0"/>
                              </a:rPr>
                            </m:ctrlPr>
                          </m:fPr>
                          <m:num>
                            <m:r>
                              <a:rPr lang="en-GB" sz="3600" b="0" i="1" smtClean="0">
                                <a:latin typeface="Cambria Math" panose="02040503050406030204" pitchFamily="18" charset="0"/>
                              </a:rPr>
                              <m:t>𝑄</m:t>
                            </m:r>
                          </m:num>
                          <m:den>
                            <m:sSup>
                              <m:sSupPr>
                                <m:ctrlPr>
                                  <a:rPr lang="en-US" sz="3600" i="1">
                                    <a:latin typeface="Cambria Math" panose="02040503050406030204" pitchFamily="18" charset="0"/>
                                  </a:rPr>
                                </m:ctrlPr>
                              </m:sSupPr>
                              <m:e>
                                <m:r>
                                  <a:rPr lang="en-US" sz="3600" i="1">
                                    <a:latin typeface="Cambria Math" panose="02040503050406030204" pitchFamily="18" charset="0"/>
                                  </a:rPr>
                                  <m:t>𝑟</m:t>
                                </m:r>
                              </m:e>
                              <m:sup>
                                <m:r>
                                  <a:rPr lang="en-US" sz="3600" i="1">
                                    <a:latin typeface="Cambria Math" panose="02040503050406030204" pitchFamily="18" charset="0"/>
                                  </a:rPr>
                                  <m:t>2</m:t>
                                </m:r>
                              </m:sup>
                            </m:sSup>
                          </m:den>
                        </m:f>
                        <m:d>
                          <m:dPr>
                            <m:ctrlPr>
                              <a:rPr lang="en-US" sz="3600" i="1">
                                <a:latin typeface="Cambria Math" panose="02040503050406030204" pitchFamily="18" charset="0"/>
                              </a:rPr>
                            </m:ctrlPr>
                          </m:dPr>
                          <m:e>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𝑟</m:t>
                                </m:r>
                              </m:e>
                            </m:acc>
                          </m:e>
                        </m:d>
                      </m:oMath>
                    </a14:m>
                    <a:r>
                      <a:rPr lang="en-CA" sz="4400" dirty="0"/>
                      <a:t> </a:t>
                    </a:r>
                  </a:p>
                </p:txBody>
              </p:sp>
            </mc:Choice>
            <mc:Fallback xmlns="">
              <p:sp>
                <p:nvSpPr>
                  <p:cNvPr id="18" name="TextBox 17">
                    <a:extLst>
                      <a:ext uri="{FF2B5EF4-FFF2-40B4-BE49-F238E27FC236}">
                        <a16:creationId xmlns:a16="http://schemas.microsoft.com/office/drawing/2014/main" id="{9A6EE3D6-288F-47D2-9D83-7D8977E59E4E}"/>
                      </a:ext>
                    </a:extLst>
                  </p:cNvPr>
                  <p:cNvSpPr txBox="1">
                    <a:spLocks noRot="1" noChangeAspect="1" noMove="1" noResize="1" noEditPoints="1" noAdjustHandles="1" noChangeArrowheads="1" noChangeShapeType="1" noTextEdit="1"/>
                  </p:cNvSpPr>
                  <p:nvPr/>
                </p:nvSpPr>
                <p:spPr>
                  <a:xfrm>
                    <a:off x="590363" y="1818674"/>
                    <a:ext cx="3684983" cy="1564083"/>
                  </a:xfrm>
                  <a:prstGeom prst="rect">
                    <a:avLst/>
                  </a:prstGeom>
                  <a:blipFill>
                    <a:blip r:embed="rId5"/>
                    <a:stretch>
                      <a:fillRect t="-6250"/>
                    </a:stretch>
                  </a:blipFill>
                </p:spPr>
                <p:txBody>
                  <a:bodyPr/>
                  <a:lstStyle/>
                  <a:p>
                    <a:r>
                      <a:rPr lang="en-CA">
                        <a:noFill/>
                      </a:rPr>
                      <a:t> </a:t>
                    </a:r>
                  </a:p>
                </p:txBody>
              </p:sp>
            </mc:Fallback>
          </mc:AlternateContent>
        </p:grpSp>
        <p:sp>
          <p:nvSpPr>
            <p:cNvPr id="21" name="Rectangle 20">
              <a:extLst>
                <a:ext uri="{FF2B5EF4-FFF2-40B4-BE49-F238E27FC236}">
                  <a16:creationId xmlns:a16="http://schemas.microsoft.com/office/drawing/2014/main" id="{4A1AB456-74D3-4C29-A020-8FE217696864}"/>
                </a:ext>
              </a:extLst>
            </p:cNvPr>
            <p:cNvSpPr/>
            <p:nvPr/>
          </p:nvSpPr>
          <p:spPr>
            <a:xfrm>
              <a:off x="687804" y="190380"/>
              <a:ext cx="4074646" cy="339326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 name="Rectangle 5">
            <a:extLst>
              <a:ext uri="{FF2B5EF4-FFF2-40B4-BE49-F238E27FC236}">
                <a16:creationId xmlns:a16="http://schemas.microsoft.com/office/drawing/2014/main" id="{CAEBC04E-68A1-4C58-AEB8-5D5759DDBE23}"/>
              </a:ext>
            </a:extLst>
          </p:cNvPr>
          <p:cNvSpPr/>
          <p:nvPr/>
        </p:nvSpPr>
        <p:spPr>
          <a:xfrm>
            <a:off x="6696424" y="1803605"/>
            <a:ext cx="4428776" cy="3016045"/>
          </a:xfrm>
          <a:prstGeom prst="rect">
            <a:avLst/>
          </a:prstGeom>
          <a:solidFill>
            <a:schemeClr val="accent5">
              <a:lumMod val="20000"/>
              <a:lumOff val="8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9" name="Group 38">
            <a:extLst>
              <a:ext uri="{FF2B5EF4-FFF2-40B4-BE49-F238E27FC236}">
                <a16:creationId xmlns:a16="http://schemas.microsoft.com/office/drawing/2014/main" id="{B59EAC6C-C538-437D-84E5-7D79EB56990D}"/>
              </a:ext>
            </a:extLst>
          </p:cNvPr>
          <p:cNvGrpSpPr/>
          <p:nvPr/>
        </p:nvGrpSpPr>
        <p:grpSpPr>
          <a:xfrm>
            <a:off x="6940736" y="1925034"/>
            <a:ext cx="1089076" cy="1089076"/>
            <a:chOff x="6892806" y="464022"/>
            <a:chExt cx="1089076" cy="1089076"/>
          </a:xfrm>
        </p:grpSpPr>
        <p:sp>
          <p:nvSpPr>
            <p:cNvPr id="24" name="Oval 23">
              <a:extLst>
                <a:ext uri="{FF2B5EF4-FFF2-40B4-BE49-F238E27FC236}">
                  <a16:creationId xmlns:a16="http://schemas.microsoft.com/office/drawing/2014/main" id="{6D34CA2A-51A8-4B85-BFA4-EA240D4E85DB}"/>
                </a:ext>
              </a:extLst>
            </p:cNvPr>
            <p:cNvSpPr/>
            <p:nvPr/>
          </p:nvSpPr>
          <p:spPr>
            <a:xfrm>
              <a:off x="6892806" y="464022"/>
              <a:ext cx="1089076" cy="1089076"/>
            </a:xfrm>
            <a:prstGeom prst="ellipse">
              <a:avLst/>
            </a:prstGeom>
            <a:solidFill>
              <a:srgbClr val="D3FFD1"/>
            </a:solidFill>
            <a:ln w="38100">
              <a:solidFill>
                <a:srgbClr val="06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644130A-6334-4677-8316-36B40D2CF0FE}"/>
                    </a:ext>
                  </a:extLst>
                </p:cNvPr>
                <p:cNvSpPr txBox="1"/>
                <p:nvPr/>
              </p:nvSpPr>
              <p:spPr>
                <a:xfrm>
                  <a:off x="7090486" y="604789"/>
                  <a:ext cx="73449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m:t>
                        </m:r>
                      </m:oMath>
                    </m:oMathPara>
                  </a14:m>
                  <a:endParaRPr lang="en-CA" sz="4400" dirty="0"/>
                </a:p>
              </p:txBody>
            </p:sp>
          </mc:Choice>
          <mc:Fallback xmlns="">
            <p:sp>
              <p:nvSpPr>
                <p:cNvPr id="28" name="TextBox 27">
                  <a:extLst>
                    <a:ext uri="{FF2B5EF4-FFF2-40B4-BE49-F238E27FC236}">
                      <a16:creationId xmlns:a16="http://schemas.microsoft.com/office/drawing/2014/main" id="{4644130A-6334-4677-8316-36B40D2CF0FE}"/>
                    </a:ext>
                  </a:extLst>
                </p:cNvPr>
                <p:cNvSpPr txBox="1">
                  <a:spLocks noRot="1" noChangeAspect="1" noMove="1" noResize="1" noEditPoints="1" noAdjustHandles="1" noChangeArrowheads="1" noChangeShapeType="1" noTextEdit="1"/>
                </p:cNvSpPr>
                <p:nvPr/>
              </p:nvSpPr>
              <p:spPr>
                <a:xfrm>
                  <a:off x="7090486" y="604789"/>
                  <a:ext cx="734496" cy="769441"/>
                </a:xfrm>
                <a:prstGeom prst="rect">
                  <a:avLst/>
                </a:prstGeom>
                <a:blipFill>
                  <a:blip r:embed="rId6"/>
                  <a:stretch>
                    <a:fillRect/>
                  </a:stretch>
                </a:blipFill>
              </p:spPr>
              <p:txBody>
                <a:bodyPr/>
                <a:lstStyle/>
                <a:p>
                  <a:r>
                    <a:rPr lang="en-CA">
                      <a:noFill/>
                    </a:rPr>
                    <a:t> </a:t>
                  </a:r>
                </a:p>
              </p:txBody>
            </p:sp>
          </mc:Fallback>
        </mc:AlternateContent>
      </p:grpSp>
      <p:grpSp>
        <p:nvGrpSpPr>
          <p:cNvPr id="38" name="Group 37">
            <a:extLst>
              <a:ext uri="{FF2B5EF4-FFF2-40B4-BE49-F238E27FC236}">
                <a16:creationId xmlns:a16="http://schemas.microsoft.com/office/drawing/2014/main" id="{8FED8C04-4E3F-4C0C-98E0-36ECABBE3E3F}"/>
              </a:ext>
            </a:extLst>
          </p:cNvPr>
          <p:cNvGrpSpPr/>
          <p:nvPr/>
        </p:nvGrpSpPr>
        <p:grpSpPr>
          <a:xfrm>
            <a:off x="8295241" y="1819683"/>
            <a:ext cx="1231141" cy="1261675"/>
            <a:chOff x="8224209" y="350958"/>
            <a:chExt cx="1231141" cy="1261675"/>
          </a:xfrm>
        </p:grpSpPr>
        <p:sp>
          <p:nvSpPr>
            <p:cNvPr id="26" name="Oval 25">
              <a:extLst>
                <a:ext uri="{FF2B5EF4-FFF2-40B4-BE49-F238E27FC236}">
                  <a16:creationId xmlns:a16="http://schemas.microsoft.com/office/drawing/2014/main" id="{43765272-0E04-459E-954A-6AAB0FE64D2A}"/>
                </a:ext>
              </a:extLst>
            </p:cNvPr>
            <p:cNvSpPr/>
            <p:nvPr/>
          </p:nvSpPr>
          <p:spPr>
            <a:xfrm>
              <a:off x="8366274" y="464022"/>
              <a:ext cx="1089076" cy="1089076"/>
            </a:xfrm>
            <a:prstGeom prst="ellipse">
              <a:avLst/>
            </a:prstGeom>
            <a:solidFill>
              <a:srgbClr val="94FF8F"/>
            </a:solidFill>
            <a:ln w="38100">
              <a:solidFill>
                <a:srgbClr val="06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4088BD6-82C4-4CD9-A8C1-8ADC6C21DF67}"/>
                    </a:ext>
                  </a:extLst>
                </p:cNvPr>
                <p:cNvSpPr txBox="1"/>
                <p:nvPr/>
              </p:nvSpPr>
              <p:spPr>
                <a:xfrm>
                  <a:off x="8720854" y="350958"/>
                  <a:ext cx="73449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m:t>
                        </m:r>
                      </m:oMath>
                    </m:oMathPara>
                  </a14:m>
                  <a:endParaRPr lang="en-CA" sz="4400" dirty="0"/>
                </a:p>
              </p:txBody>
            </p:sp>
          </mc:Choice>
          <mc:Fallback xmlns="">
            <p:sp>
              <p:nvSpPr>
                <p:cNvPr id="29" name="TextBox 28">
                  <a:extLst>
                    <a:ext uri="{FF2B5EF4-FFF2-40B4-BE49-F238E27FC236}">
                      <a16:creationId xmlns:a16="http://schemas.microsoft.com/office/drawing/2014/main" id="{C4088BD6-82C4-4CD9-A8C1-8ADC6C21DF67}"/>
                    </a:ext>
                  </a:extLst>
                </p:cNvPr>
                <p:cNvSpPr txBox="1">
                  <a:spLocks noRot="1" noChangeAspect="1" noMove="1" noResize="1" noEditPoints="1" noAdjustHandles="1" noChangeArrowheads="1" noChangeShapeType="1" noTextEdit="1"/>
                </p:cNvSpPr>
                <p:nvPr/>
              </p:nvSpPr>
              <p:spPr>
                <a:xfrm>
                  <a:off x="8720854" y="350958"/>
                  <a:ext cx="734496" cy="76944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A2F5E04-58FC-4EAC-B44F-D4A2F55A4D5B}"/>
                    </a:ext>
                  </a:extLst>
                </p:cNvPr>
                <p:cNvSpPr txBox="1"/>
                <p:nvPr/>
              </p:nvSpPr>
              <p:spPr>
                <a:xfrm>
                  <a:off x="8224209" y="625414"/>
                  <a:ext cx="73449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m:t>
                        </m:r>
                      </m:oMath>
                    </m:oMathPara>
                  </a14:m>
                  <a:endParaRPr lang="en-CA" sz="4400" dirty="0"/>
                </a:p>
              </p:txBody>
            </p:sp>
          </mc:Choice>
          <mc:Fallback xmlns="">
            <p:sp>
              <p:nvSpPr>
                <p:cNvPr id="31" name="TextBox 30">
                  <a:extLst>
                    <a:ext uri="{FF2B5EF4-FFF2-40B4-BE49-F238E27FC236}">
                      <a16:creationId xmlns:a16="http://schemas.microsoft.com/office/drawing/2014/main" id="{0A2F5E04-58FC-4EAC-B44F-D4A2F55A4D5B}"/>
                    </a:ext>
                  </a:extLst>
                </p:cNvPr>
                <p:cNvSpPr txBox="1">
                  <a:spLocks noRot="1" noChangeAspect="1" noMove="1" noResize="1" noEditPoints="1" noAdjustHandles="1" noChangeArrowheads="1" noChangeShapeType="1" noTextEdit="1"/>
                </p:cNvSpPr>
                <p:nvPr/>
              </p:nvSpPr>
              <p:spPr>
                <a:xfrm>
                  <a:off x="8224209" y="625414"/>
                  <a:ext cx="734496" cy="769441"/>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67486EF-532D-4533-A505-2502049AED13}"/>
                    </a:ext>
                  </a:extLst>
                </p:cNvPr>
                <p:cNvSpPr txBox="1"/>
                <p:nvPr/>
              </p:nvSpPr>
              <p:spPr>
                <a:xfrm>
                  <a:off x="8626529" y="843192"/>
                  <a:ext cx="734496"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400" b="0" i="1" smtClean="0">
                            <a:latin typeface="Cambria Math" panose="02040503050406030204" pitchFamily="18" charset="0"/>
                          </a:rPr>
                          <m:t>+</m:t>
                        </m:r>
                      </m:oMath>
                    </m:oMathPara>
                  </a14:m>
                  <a:endParaRPr lang="en-CA" sz="4400" dirty="0"/>
                </a:p>
              </p:txBody>
            </p:sp>
          </mc:Choice>
          <mc:Fallback xmlns="">
            <p:sp>
              <p:nvSpPr>
                <p:cNvPr id="32" name="TextBox 31">
                  <a:extLst>
                    <a:ext uri="{FF2B5EF4-FFF2-40B4-BE49-F238E27FC236}">
                      <a16:creationId xmlns:a16="http://schemas.microsoft.com/office/drawing/2014/main" id="{F67486EF-532D-4533-A505-2502049AED13}"/>
                    </a:ext>
                  </a:extLst>
                </p:cNvPr>
                <p:cNvSpPr txBox="1">
                  <a:spLocks noRot="1" noChangeAspect="1" noMove="1" noResize="1" noEditPoints="1" noAdjustHandles="1" noChangeArrowheads="1" noChangeShapeType="1" noTextEdit="1"/>
                </p:cNvSpPr>
                <p:nvPr/>
              </p:nvSpPr>
              <p:spPr>
                <a:xfrm>
                  <a:off x="8626529" y="843192"/>
                  <a:ext cx="734496" cy="769441"/>
                </a:xfrm>
                <a:prstGeom prst="rect">
                  <a:avLst/>
                </a:prstGeom>
                <a:blipFill>
                  <a:blip r:embed="rId9"/>
                  <a:stretch>
                    <a:fillRect/>
                  </a:stretch>
                </a:blipFill>
              </p:spPr>
              <p:txBody>
                <a:bodyPr/>
                <a:lstStyle/>
                <a:p>
                  <a:r>
                    <a:rPr lang="en-CA">
                      <a:noFill/>
                    </a:rPr>
                    <a:t> </a:t>
                  </a:r>
                </a:p>
              </p:txBody>
            </p:sp>
          </mc:Fallback>
        </mc:AlternateContent>
      </p:grpSp>
      <p:grpSp>
        <p:nvGrpSpPr>
          <p:cNvPr id="37" name="Group 36">
            <a:extLst>
              <a:ext uri="{FF2B5EF4-FFF2-40B4-BE49-F238E27FC236}">
                <a16:creationId xmlns:a16="http://schemas.microsoft.com/office/drawing/2014/main" id="{668AF9F8-D5EE-44BF-B7A0-84F46B76849C}"/>
              </a:ext>
            </a:extLst>
          </p:cNvPr>
          <p:cNvGrpSpPr/>
          <p:nvPr/>
        </p:nvGrpSpPr>
        <p:grpSpPr>
          <a:xfrm>
            <a:off x="9850010" y="2108216"/>
            <a:ext cx="1055664" cy="942419"/>
            <a:chOff x="9776719" y="515971"/>
            <a:chExt cx="1055664" cy="942419"/>
          </a:xfrm>
        </p:grpSpPr>
        <p:sp>
          <p:nvSpPr>
            <p:cNvPr id="25" name="Oval 24">
              <a:extLst>
                <a:ext uri="{FF2B5EF4-FFF2-40B4-BE49-F238E27FC236}">
                  <a16:creationId xmlns:a16="http://schemas.microsoft.com/office/drawing/2014/main" id="{1EF77783-2277-4BC2-8ACB-4144BCFB7932}"/>
                </a:ext>
              </a:extLst>
            </p:cNvPr>
            <p:cNvSpPr/>
            <p:nvPr/>
          </p:nvSpPr>
          <p:spPr>
            <a:xfrm>
              <a:off x="10008818" y="735679"/>
              <a:ext cx="545762" cy="545762"/>
            </a:xfrm>
            <a:prstGeom prst="ellipse">
              <a:avLst/>
            </a:prstGeom>
            <a:solidFill>
              <a:srgbClr val="94FF8F"/>
            </a:solidFill>
            <a:ln w="38100">
              <a:solidFill>
                <a:srgbClr val="068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C50994E-3B09-49E5-B5F9-E868A2905052}"/>
                    </a:ext>
                  </a:extLst>
                </p:cNvPr>
                <p:cNvSpPr txBox="1"/>
                <p:nvPr/>
              </p:nvSpPr>
              <p:spPr>
                <a:xfrm>
                  <a:off x="9776719" y="515971"/>
                  <a:ext cx="7344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oMath>
                    </m:oMathPara>
                  </a14:m>
                  <a:endParaRPr lang="en-CA" sz="3600" dirty="0"/>
                </a:p>
              </p:txBody>
            </p:sp>
          </mc:Choice>
          <mc:Fallback xmlns="">
            <p:sp>
              <p:nvSpPr>
                <p:cNvPr id="33" name="TextBox 32">
                  <a:extLst>
                    <a:ext uri="{FF2B5EF4-FFF2-40B4-BE49-F238E27FC236}">
                      <a16:creationId xmlns:a16="http://schemas.microsoft.com/office/drawing/2014/main" id="{FC50994E-3B09-49E5-B5F9-E868A2905052}"/>
                    </a:ext>
                  </a:extLst>
                </p:cNvPr>
                <p:cNvSpPr txBox="1">
                  <a:spLocks noRot="1" noChangeAspect="1" noMove="1" noResize="1" noEditPoints="1" noAdjustHandles="1" noChangeArrowheads="1" noChangeShapeType="1" noTextEdit="1"/>
                </p:cNvSpPr>
                <p:nvPr/>
              </p:nvSpPr>
              <p:spPr>
                <a:xfrm>
                  <a:off x="9776719" y="515971"/>
                  <a:ext cx="734496" cy="646331"/>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142D4A3-450A-4CB5-9A29-6A46757399E5}"/>
                    </a:ext>
                  </a:extLst>
                </p:cNvPr>
                <p:cNvSpPr txBox="1"/>
                <p:nvPr/>
              </p:nvSpPr>
              <p:spPr>
                <a:xfrm>
                  <a:off x="10097887" y="596666"/>
                  <a:ext cx="7344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oMath>
                    </m:oMathPara>
                  </a14:m>
                  <a:endParaRPr lang="en-CA" sz="3600" dirty="0"/>
                </a:p>
              </p:txBody>
            </p:sp>
          </mc:Choice>
          <mc:Fallback xmlns="">
            <p:sp>
              <p:nvSpPr>
                <p:cNvPr id="34" name="TextBox 33">
                  <a:extLst>
                    <a:ext uri="{FF2B5EF4-FFF2-40B4-BE49-F238E27FC236}">
                      <a16:creationId xmlns:a16="http://schemas.microsoft.com/office/drawing/2014/main" id="{1142D4A3-450A-4CB5-9A29-6A46757399E5}"/>
                    </a:ext>
                  </a:extLst>
                </p:cNvPr>
                <p:cNvSpPr txBox="1">
                  <a:spLocks noRot="1" noChangeAspect="1" noMove="1" noResize="1" noEditPoints="1" noAdjustHandles="1" noChangeArrowheads="1" noChangeShapeType="1" noTextEdit="1"/>
                </p:cNvSpPr>
                <p:nvPr/>
              </p:nvSpPr>
              <p:spPr>
                <a:xfrm>
                  <a:off x="10097887" y="596666"/>
                  <a:ext cx="734496" cy="64633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081028F-6671-4EF8-9B6D-8D706E954FE3}"/>
                    </a:ext>
                  </a:extLst>
                </p:cNvPr>
                <p:cNvSpPr txBox="1"/>
                <p:nvPr/>
              </p:nvSpPr>
              <p:spPr>
                <a:xfrm>
                  <a:off x="9881240" y="812059"/>
                  <a:ext cx="7344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m:t>
                        </m:r>
                      </m:oMath>
                    </m:oMathPara>
                  </a14:m>
                  <a:endParaRPr lang="en-CA" sz="3600" dirty="0"/>
                </a:p>
              </p:txBody>
            </p:sp>
          </mc:Choice>
          <mc:Fallback xmlns="">
            <p:sp>
              <p:nvSpPr>
                <p:cNvPr id="35" name="TextBox 34">
                  <a:extLst>
                    <a:ext uri="{FF2B5EF4-FFF2-40B4-BE49-F238E27FC236}">
                      <a16:creationId xmlns:a16="http://schemas.microsoft.com/office/drawing/2014/main" id="{8081028F-6671-4EF8-9B6D-8D706E954FE3}"/>
                    </a:ext>
                  </a:extLst>
                </p:cNvPr>
                <p:cNvSpPr txBox="1">
                  <a:spLocks noRot="1" noChangeAspect="1" noMove="1" noResize="1" noEditPoints="1" noAdjustHandles="1" noChangeArrowheads="1" noChangeShapeType="1" noTextEdit="1"/>
                </p:cNvSpPr>
                <p:nvPr/>
              </p:nvSpPr>
              <p:spPr>
                <a:xfrm>
                  <a:off x="9881240" y="812059"/>
                  <a:ext cx="734496" cy="646331"/>
                </a:xfrm>
                <a:prstGeom prst="rect">
                  <a:avLst/>
                </a:prstGeom>
                <a:blipFill>
                  <a:blip r:embed="rId12"/>
                  <a:stretch>
                    <a:fillRect/>
                  </a:stretch>
                </a:blipFill>
              </p:spPr>
              <p:txBody>
                <a:bodyPr/>
                <a:lstStyle/>
                <a:p>
                  <a:r>
                    <a:rPr lang="en-CA">
                      <a:noFill/>
                    </a:rPr>
                    <a:t> </a:t>
                  </a:r>
                </a:p>
              </p:txBody>
            </p:sp>
          </mc:Fallback>
        </mc:AlternateContent>
      </p:grpSp>
      <p:sp>
        <p:nvSpPr>
          <p:cNvPr id="40" name="Rectangle 39">
            <a:extLst>
              <a:ext uri="{FF2B5EF4-FFF2-40B4-BE49-F238E27FC236}">
                <a16:creationId xmlns:a16="http://schemas.microsoft.com/office/drawing/2014/main" id="{2DB53310-8E9F-43C9-9146-69B0F61C903B}"/>
              </a:ext>
            </a:extLst>
          </p:cNvPr>
          <p:cNvSpPr/>
          <p:nvPr/>
        </p:nvSpPr>
        <p:spPr>
          <a:xfrm flipV="1">
            <a:off x="6696424" y="4819650"/>
            <a:ext cx="4428776" cy="742950"/>
          </a:xfrm>
          <a:prstGeom prst="rect">
            <a:avLst/>
          </a:prstGeom>
          <a:solidFill>
            <a:srgbClr val="FFB7B7"/>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3" name="Group 42">
            <a:extLst>
              <a:ext uri="{FF2B5EF4-FFF2-40B4-BE49-F238E27FC236}">
                <a16:creationId xmlns:a16="http://schemas.microsoft.com/office/drawing/2014/main" id="{4684E89B-1DA1-4E75-B2F6-4ACB819A0411}"/>
              </a:ext>
            </a:extLst>
          </p:cNvPr>
          <p:cNvGrpSpPr/>
          <p:nvPr/>
        </p:nvGrpSpPr>
        <p:grpSpPr>
          <a:xfrm>
            <a:off x="6659733" y="4583606"/>
            <a:ext cx="4603476" cy="1209879"/>
            <a:chOff x="6659733" y="4678856"/>
            <a:chExt cx="4603476" cy="120987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6C94CCB-38F1-43C3-8F6B-5084B0D45DA3}"/>
                    </a:ext>
                  </a:extLst>
                </p:cNvPr>
                <p:cNvSpPr txBox="1"/>
                <p:nvPr/>
              </p:nvSpPr>
              <p:spPr>
                <a:xfrm>
                  <a:off x="6659733" y="4678856"/>
                  <a:ext cx="3940502"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5400" b="0" i="1" smtClean="0">
                            <a:latin typeface="Cambria Math" panose="02040503050406030204" pitchFamily="18" charset="0"/>
                          </a:rPr>
                          <m:t>−  −  −  − </m:t>
                        </m:r>
                      </m:oMath>
                    </m:oMathPara>
                  </a14:m>
                  <a:endParaRPr lang="en-CA" sz="5400" dirty="0"/>
                </a:p>
              </p:txBody>
            </p:sp>
          </mc:Choice>
          <mc:Fallback xmlns="">
            <p:sp>
              <p:nvSpPr>
                <p:cNvPr id="41" name="TextBox 40">
                  <a:extLst>
                    <a:ext uri="{FF2B5EF4-FFF2-40B4-BE49-F238E27FC236}">
                      <a16:creationId xmlns:a16="http://schemas.microsoft.com/office/drawing/2014/main" id="{66C94CCB-38F1-43C3-8F6B-5084B0D45DA3}"/>
                    </a:ext>
                  </a:extLst>
                </p:cNvPr>
                <p:cNvSpPr txBox="1">
                  <a:spLocks noRot="1" noChangeAspect="1" noMove="1" noResize="1" noEditPoints="1" noAdjustHandles="1" noChangeArrowheads="1" noChangeShapeType="1" noTextEdit="1"/>
                </p:cNvSpPr>
                <p:nvPr/>
              </p:nvSpPr>
              <p:spPr>
                <a:xfrm>
                  <a:off x="6659733" y="4678856"/>
                  <a:ext cx="3940502" cy="923330"/>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BD5E16F-5B94-4AF6-B48B-7638CBE40A7F}"/>
                    </a:ext>
                  </a:extLst>
                </p:cNvPr>
                <p:cNvSpPr txBox="1"/>
                <p:nvPr/>
              </p:nvSpPr>
              <p:spPr>
                <a:xfrm>
                  <a:off x="7322707" y="4965405"/>
                  <a:ext cx="3940502"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5400" b="0" i="1" smtClean="0">
                            <a:latin typeface="Cambria Math" panose="02040503050406030204" pitchFamily="18" charset="0"/>
                          </a:rPr>
                          <m:t>−  −  −  − </m:t>
                        </m:r>
                      </m:oMath>
                    </m:oMathPara>
                  </a14:m>
                  <a:endParaRPr lang="en-CA" sz="5400" dirty="0"/>
                </a:p>
              </p:txBody>
            </p:sp>
          </mc:Choice>
          <mc:Fallback xmlns="">
            <p:sp>
              <p:nvSpPr>
                <p:cNvPr id="42" name="TextBox 41">
                  <a:extLst>
                    <a:ext uri="{FF2B5EF4-FFF2-40B4-BE49-F238E27FC236}">
                      <a16:creationId xmlns:a16="http://schemas.microsoft.com/office/drawing/2014/main" id="{3BD5E16F-5B94-4AF6-B48B-7638CBE40A7F}"/>
                    </a:ext>
                  </a:extLst>
                </p:cNvPr>
                <p:cNvSpPr txBox="1">
                  <a:spLocks noRot="1" noChangeAspect="1" noMove="1" noResize="1" noEditPoints="1" noAdjustHandles="1" noChangeArrowheads="1" noChangeShapeType="1" noTextEdit="1"/>
                </p:cNvSpPr>
                <p:nvPr/>
              </p:nvSpPr>
              <p:spPr>
                <a:xfrm>
                  <a:off x="7322707" y="4965405"/>
                  <a:ext cx="3940502" cy="923330"/>
                </a:xfrm>
                <a:prstGeom prst="rect">
                  <a:avLst/>
                </a:prstGeom>
                <a:blipFill>
                  <a:blip r:embed="rId14"/>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2474130417"/>
      </p:ext>
    </p:extLst>
  </p:cSld>
  <p:clrMapOvr>
    <a:masterClrMapping/>
  </p:clrMapOvr>
  <mc:AlternateContent xmlns:mc="http://schemas.openxmlformats.org/markup-compatibility/2006" xmlns:p14="http://schemas.microsoft.com/office/powerpoint/2010/main">
    <mc:Choice Requires="p14">
      <p:transition spd="slow" p14:dur="2000" advTm="8609"/>
    </mc:Choice>
    <mc:Fallback xmlns="">
      <p:transition spd="slow" advTm="86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00000" fill="hold" nodeType="clickEffect">
                                  <p:stCondLst>
                                    <p:cond delay="0"/>
                                  </p:stCondLst>
                                  <p:childTnLst>
                                    <p:animMotion origin="layout" path="M 0 0 L 0 0.25 E" pathEditMode="relative" ptsTypes="">
                                      <p:cBhvr>
                                        <p:cTn id="6" dur="3000" fill="hold"/>
                                        <p:tgtEl>
                                          <p:spTgt spid="39"/>
                                        </p:tgtEl>
                                        <p:attrNameLst>
                                          <p:attrName>ppt_x</p:attrName>
                                          <p:attrName>ppt_y</p:attrName>
                                        </p:attrNameLst>
                                      </p:cBhvr>
                                    </p:animMotion>
                                  </p:childTnLst>
                                </p:cTn>
                              </p:par>
                              <p:par>
                                <p:cTn id="7" presetID="42" presetClass="path" presetSubtype="0" accel="100000" fill="hold" nodeType="withEffect">
                                  <p:stCondLst>
                                    <p:cond delay="0"/>
                                  </p:stCondLst>
                                  <p:childTnLst>
                                    <p:animMotion origin="layout" path="M 0 0 L 0 0.25 E" pathEditMode="relative" ptsTypes="">
                                      <p:cBhvr>
                                        <p:cTn id="8" dur="2000" fill="hold"/>
                                        <p:tgtEl>
                                          <p:spTgt spid="38"/>
                                        </p:tgtEl>
                                        <p:attrNameLst>
                                          <p:attrName>ppt_x</p:attrName>
                                          <p:attrName>ppt_y</p:attrName>
                                        </p:attrNameLst>
                                      </p:cBhvr>
                                    </p:animMotion>
                                  </p:childTnLst>
                                </p:cTn>
                              </p:par>
                              <p:par>
                                <p:cTn id="9" presetID="42" presetClass="path" presetSubtype="0" accel="100000" fill="hold" nodeType="withEffect">
                                  <p:stCondLst>
                                    <p:cond delay="0"/>
                                  </p:stCondLst>
                                  <p:childTnLst>
                                    <p:animMotion origin="layout" path="M 0 0 L 0 0.25 E" pathEditMode="relative" ptsTypes="">
                                      <p:cBhvr>
                                        <p:cTn id="10" dur="1000" fill="hold"/>
                                        <p:tgtEl>
                                          <p:spTgt spid="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C988923-B9F5-4AD4-9817-AF65A82B2AB0}"/>
              </a:ext>
            </a:extLst>
          </p:cNvPr>
          <p:cNvGrpSpPr/>
          <p:nvPr/>
        </p:nvGrpSpPr>
        <p:grpSpPr>
          <a:xfrm>
            <a:off x="6708025" y="2933700"/>
            <a:ext cx="5162550" cy="2514599"/>
            <a:chOff x="781050" y="3981450"/>
            <a:chExt cx="5162550" cy="2514599"/>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781050"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AA262B7-A41A-4DA2-9E41-2E5A022DC9B6}"/>
                </a:ext>
              </a:extLst>
            </p:cNvPr>
            <p:cNvGrpSpPr/>
            <p:nvPr/>
          </p:nvGrpSpPr>
          <p:grpSpPr>
            <a:xfrm>
              <a:off x="2609850" y="3981450"/>
              <a:ext cx="1390650" cy="1924050"/>
              <a:chOff x="2609850" y="3981450"/>
              <a:chExt cx="1390650" cy="1924050"/>
            </a:xfrm>
          </p:grpSpPr>
          <p:sp>
            <p:nvSpPr>
              <p:cNvPr id="7" name="Rectangle 6">
                <a:extLst>
                  <a:ext uri="{FF2B5EF4-FFF2-40B4-BE49-F238E27FC236}">
                    <a16:creationId xmlns:a16="http://schemas.microsoft.com/office/drawing/2014/main" id="{49A1C9CD-27B9-4B8A-89A4-C3C45DAE3C88}"/>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DDEC844F-7C6A-4985-B86C-0B527195800D}"/>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2" name="Group 41">
            <a:extLst>
              <a:ext uri="{FF2B5EF4-FFF2-40B4-BE49-F238E27FC236}">
                <a16:creationId xmlns:a16="http://schemas.microsoft.com/office/drawing/2014/main" id="{B7786B9B-3163-427C-8D86-9A13D404932F}"/>
              </a:ext>
            </a:extLst>
          </p:cNvPr>
          <p:cNvGrpSpPr/>
          <p:nvPr/>
        </p:nvGrpSpPr>
        <p:grpSpPr>
          <a:xfrm>
            <a:off x="1545319" y="2118793"/>
            <a:ext cx="4513263" cy="4739207"/>
            <a:chOff x="7219950" y="2950725"/>
            <a:chExt cx="4513263" cy="4739207"/>
          </a:xfrm>
        </p:grpSpPr>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50" y="2950725"/>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53F8DB19-0D44-47FC-8FC8-EA4019442A72}"/>
                </a:ext>
              </a:extLst>
            </p:cNvPr>
            <p:cNvGrpSpPr/>
            <p:nvPr/>
          </p:nvGrpSpPr>
          <p:grpSpPr>
            <a:xfrm>
              <a:off x="8858250" y="3829050"/>
              <a:ext cx="1390650" cy="3803733"/>
              <a:chOff x="8858250" y="3829050"/>
              <a:chExt cx="1390650" cy="3803733"/>
            </a:xfrm>
          </p:grpSpPr>
          <p:grpSp>
            <p:nvGrpSpPr>
              <p:cNvPr id="31" name="Group 30">
                <a:extLst>
                  <a:ext uri="{FF2B5EF4-FFF2-40B4-BE49-F238E27FC236}">
                    <a16:creationId xmlns:a16="http://schemas.microsoft.com/office/drawing/2014/main" id="{38EC7EED-0CF3-417B-9472-E313CF4B4B41}"/>
                  </a:ext>
                </a:extLst>
              </p:cNvPr>
              <p:cNvGrpSpPr/>
              <p:nvPr/>
            </p:nvGrpSpPr>
            <p:grpSpPr>
              <a:xfrm>
                <a:off x="8858250" y="3829050"/>
                <a:ext cx="1390650" cy="1924050"/>
                <a:chOff x="2609850" y="3981450"/>
                <a:chExt cx="1390650" cy="1924050"/>
              </a:xfrm>
            </p:grpSpPr>
            <p:sp>
              <p:nvSpPr>
                <p:cNvPr id="32" name="Rectangle 31">
                  <a:extLst>
                    <a:ext uri="{FF2B5EF4-FFF2-40B4-BE49-F238E27FC236}">
                      <a16:creationId xmlns:a16="http://schemas.microsoft.com/office/drawing/2014/main" id="{32DDEA11-D9FB-4003-90D4-3572847A8A5F}"/>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C34E2BCB-5BFB-4C6A-860F-B86B0F2AFDBE}"/>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D16D9AAB-A188-4B24-9B39-70A23641CD71}"/>
                  </a:ext>
                </a:extLst>
              </p:cNvPr>
              <p:cNvGrpSpPr/>
              <p:nvPr/>
            </p:nvGrpSpPr>
            <p:grpSpPr>
              <a:xfrm>
                <a:off x="9220200" y="6083216"/>
                <a:ext cx="723900" cy="1549567"/>
                <a:chOff x="5924550" y="2736683"/>
                <a:chExt cx="723900" cy="1549567"/>
              </a:xfrm>
            </p:grpSpPr>
            <p:sp>
              <p:nvSpPr>
                <p:cNvPr id="29" name="Oval 28">
                  <a:extLst>
                    <a:ext uri="{FF2B5EF4-FFF2-40B4-BE49-F238E27FC236}">
                      <a16:creationId xmlns:a16="http://schemas.microsoft.com/office/drawing/2014/main" id="{516B5EFE-BD6D-4E69-9759-C1DB2C36720D}"/>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7D327118-42DB-46EE-B576-CA49B7D23FF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FC44B7BE-EF84-4B96-85F8-AC604A1CB5D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1" name="Diagonal Stripe 40">
                <a:extLst>
                  <a:ext uri="{FF2B5EF4-FFF2-40B4-BE49-F238E27FC236}">
                    <a16:creationId xmlns:a16="http://schemas.microsoft.com/office/drawing/2014/main" id="{ED24EA37-F880-4723-9A1A-7031F0B8FA44}"/>
                  </a:ext>
                </a:extLst>
              </p:cNvPr>
              <p:cNvSpPr/>
              <p:nvPr/>
            </p:nvSpPr>
            <p:spPr>
              <a:xfrm rot="2730978">
                <a:off x="9090424" y="5632682"/>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grpSp>
        <p:nvGrpSpPr>
          <p:cNvPr id="3" name="Group 2">
            <a:extLst>
              <a:ext uri="{FF2B5EF4-FFF2-40B4-BE49-F238E27FC236}">
                <a16:creationId xmlns:a16="http://schemas.microsoft.com/office/drawing/2014/main" id="{C881C8C1-3C69-480B-AB1A-F42AE9379D31}"/>
              </a:ext>
            </a:extLst>
          </p:cNvPr>
          <p:cNvGrpSpPr/>
          <p:nvPr/>
        </p:nvGrpSpPr>
        <p:grpSpPr>
          <a:xfrm>
            <a:off x="10097505" y="3165136"/>
            <a:ext cx="2094495" cy="1561908"/>
            <a:chOff x="10097505" y="3165136"/>
            <a:chExt cx="2094495" cy="1561908"/>
          </a:xfrm>
        </p:grpSpPr>
        <p:sp>
          <p:nvSpPr>
            <p:cNvPr id="47" name="Content Placeholder 2">
              <a:extLst>
                <a:ext uri="{FF2B5EF4-FFF2-40B4-BE49-F238E27FC236}">
                  <a16:creationId xmlns:a16="http://schemas.microsoft.com/office/drawing/2014/main" id="{B0AB33D1-D287-44D7-B8B9-88351177E816}"/>
                </a:ext>
              </a:extLst>
            </p:cNvPr>
            <p:cNvSpPr txBox="1">
              <a:spLocks/>
            </p:cNvSpPr>
            <p:nvPr/>
          </p:nvSpPr>
          <p:spPr>
            <a:xfrm>
              <a:off x="10097505" y="3165136"/>
              <a:ext cx="2094495" cy="824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FF0000"/>
                  </a:solidFill>
                </a:rPr>
                <a:t>gravity</a:t>
              </a:r>
              <a:endParaRPr lang="en-US" sz="4000" dirty="0"/>
            </a:p>
          </p:txBody>
        </p:sp>
        <p:sp>
          <p:nvSpPr>
            <p:cNvPr id="50" name="Arrow: Right 49">
              <a:extLst>
                <a:ext uri="{FF2B5EF4-FFF2-40B4-BE49-F238E27FC236}">
                  <a16:creationId xmlns:a16="http://schemas.microsoft.com/office/drawing/2014/main" id="{9F8356F4-E6E6-4115-BE03-B3EBD4B5B5F2}"/>
                </a:ext>
              </a:extLst>
            </p:cNvPr>
            <p:cNvSpPr/>
            <p:nvPr/>
          </p:nvSpPr>
          <p:spPr>
            <a:xfrm rot="5400000">
              <a:off x="10063066" y="4072840"/>
              <a:ext cx="762790" cy="54561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4" name="TextBox 63">
            <a:extLst>
              <a:ext uri="{FF2B5EF4-FFF2-40B4-BE49-F238E27FC236}">
                <a16:creationId xmlns:a16="http://schemas.microsoft.com/office/drawing/2014/main" id="{0F918887-7B36-4054-8CB7-9D899369DA16}"/>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“Accelerated” (non-inertial) reference frames are         indistinguishable from standing on ground a </a:t>
            </a:r>
            <a:r>
              <a:rPr lang="en-CA" sz="3200" u="sng" dirty="0"/>
              <a:t>local</a:t>
            </a:r>
            <a:r>
              <a:rPr lang="en-CA" sz="3200" dirty="0"/>
              <a:t> gravitational field.</a:t>
            </a:r>
          </a:p>
        </p:txBody>
      </p:sp>
      <p:grpSp>
        <p:nvGrpSpPr>
          <p:cNvPr id="33" name="Group 32">
            <a:extLst>
              <a:ext uri="{FF2B5EF4-FFF2-40B4-BE49-F238E27FC236}">
                <a16:creationId xmlns:a16="http://schemas.microsoft.com/office/drawing/2014/main" id="{65194DD6-8AEC-4095-9604-1E1B2BADA2EB}"/>
              </a:ext>
            </a:extLst>
          </p:cNvPr>
          <p:cNvGrpSpPr/>
          <p:nvPr/>
        </p:nvGrpSpPr>
        <p:grpSpPr>
          <a:xfrm>
            <a:off x="84643" y="3197677"/>
            <a:ext cx="2438591" cy="1472623"/>
            <a:chOff x="116378" y="2170910"/>
            <a:chExt cx="2438591" cy="1472623"/>
          </a:xfrm>
        </p:grpSpPr>
        <p:sp>
          <p:nvSpPr>
            <p:cNvPr id="35" name="Content Placeholder 2">
              <a:extLst>
                <a:ext uri="{FF2B5EF4-FFF2-40B4-BE49-F238E27FC236}">
                  <a16:creationId xmlns:a16="http://schemas.microsoft.com/office/drawing/2014/main" id="{81D10B4F-8D51-4E6B-8066-9E1E042B181C}"/>
                </a:ext>
              </a:extLst>
            </p:cNvPr>
            <p:cNvSpPr txBox="1">
              <a:spLocks/>
            </p:cNvSpPr>
            <p:nvPr/>
          </p:nvSpPr>
          <p:spPr>
            <a:xfrm>
              <a:off x="116378" y="2985029"/>
              <a:ext cx="2438591" cy="658504"/>
            </a:xfrm>
            <a:prstGeom prst="rect">
              <a:avLst/>
            </a:prstGeom>
            <a:solidFill>
              <a:schemeClr val="bg1"/>
            </a:solidFill>
            <a:effectLst>
              <a:softEdge rad="1270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rgbClr val="00B0F0"/>
                  </a:solidFill>
                </a:rPr>
                <a:t>acceleration</a:t>
              </a:r>
              <a:endParaRPr lang="en-US" sz="3200" dirty="0"/>
            </a:p>
          </p:txBody>
        </p:sp>
        <p:sp>
          <p:nvSpPr>
            <p:cNvPr id="36" name="Arrow: Right 35">
              <a:extLst>
                <a:ext uri="{FF2B5EF4-FFF2-40B4-BE49-F238E27FC236}">
                  <a16:creationId xmlns:a16="http://schemas.microsoft.com/office/drawing/2014/main" id="{18E4148C-EA97-4448-9F4D-D75F26C850FB}"/>
                </a:ext>
              </a:extLst>
            </p:cNvPr>
            <p:cNvSpPr/>
            <p:nvPr/>
          </p:nvSpPr>
          <p:spPr>
            <a:xfrm rot="16200000">
              <a:off x="954278" y="2279496"/>
              <a:ext cx="762790" cy="5456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2545651851"/>
      </p:ext>
    </p:extLst>
  </p:cSld>
  <p:clrMapOvr>
    <a:masterClrMapping/>
  </p:clrMapOvr>
  <mc:AlternateContent xmlns:mc="http://schemas.openxmlformats.org/markup-compatibility/2006" xmlns:p14="http://schemas.microsoft.com/office/powerpoint/2010/main">
    <mc:Choice Requires="p14">
      <p:transition spd="slow" p14:dur="2000" advTm="22735"/>
    </mc:Choice>
    <mc:Fallback xmlns="">
      <p:transition spd="slow" advTm="227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C988923-B9F5-4AD4-9817-AF65A82B2AB0}"/>
              </a:ext>
            </a:extLst>
          </p:cNvPr>
          <p:cNvGrpSpPr/>
          <p:nvPr/>
        </p:nvGrpSpPr>
        <p:grpSpPr>
          <a:xfrm>
            <a:off x="6708025" y="2933700"/>
            <a:ext cx="5162550" cy="2514599"/>
            <a:chOff x="781050" y="3981450"/>
            <a:chExt cx="5162550" cy="2514599"/>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781050"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AA262B7-A41A-4DA2-9E41-2E5A022DC9B6}"/>
                </a:ext>
              </a:extLst>
            </p:cNvPr>
            <p:cNvGrpSpPr/>
            <p:nvPr/>
          </p:nvGrpSpPr>
          <p:grpSpPr>
            <a:xfrm>
              <a:off x="2609850" y="3981450"/>
              <a:ext cx="1390650" cy="1924050"/>
              <a:chOff x="2609850" y="3981450"/>
              <a:chExt cx="1390650" cy="1924050"/>
            </a:xfrm>
          </p:grpSpPr>
          <p:sp>
            <p:nvSpPr>
              <p:cNvPr id="7" name="Rectangle 6">
                <a:extLst>
                  <a:ext uri="{FF2B5EF4-FFF2-40B4-BE49-F238E27FC236}">
                    <a16:creationId xmlns:a16="http://schemas.microsoft.com/office/drawing/2014/main" id="{49A1C9CD-27B9-4B8A-89A4-C3C45DAE3C88}"/>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DDEC844F-7C6A-4985-B86C-0B527195800D}"/>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2" name="Group 41">
            <a:extLst>
              <a:ext uri="{FF2B5EF4-FFF2-40B4-BE49-F238E27FC236}">
                <a16:creationId xmlns:a16="http://schemas.microsoft.com/office/drawing/2014/main" id="{B7786B9B-3163-427C-8D86-9A13D404932F}"/>
              </a:ext>
            </a:extLst>
          </p:cNvPr>
          <p:cNvGrpSpPr/>
          <p:nvPr/>
        </p:nvGrpSpPr>
        <p:grpSpPr>
          <a:xfrm>
            <a:off x="1545319" y="2118793"/>
            <a:ext cx="4513263" cy="4739207"/>
            <a:chOff x="7219950" y="2950725"/>
            <a:chExt cx="4513263" cy="4739207"/>
          </a:xfrm>
        </p:grpSpPr>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50" y="2950725"/>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53F8DB19-0D44-47FC-8FC8-EA4019442A72}"/>
                </a:ext>
              </a:extLst>
            </p:cNvPr>
            <p:cNvGrpSpPr/>
            <p:nvPr/>
          </p:nvGrpSpPr>
          <p:grpSpPr>
            <a:xfrm>
              <a:off x="8858250" y="3829050"/>
              <a:ext cx="1390650" cy="3803733"/>
              <a:chOff x="8858250" y="3829050"/>
              <a:chExt cx="1390650" cy="3803733"/>
            </a:xfrm>
          </p:grpSpPr>
          <p:grpSp>
            <p:nvGrpSpPr>
              <p:cNvPr id="31" name="Group 30">
                <a:extLst>
                  <a:ext uri="{FF2B5EF4-FFF2-40B4-BE49-F238E27FC236}">
                    <a16:creationId xmlns:a16="http://schemas.microsoft.com/office/drawing/2014/main" id="{38EC7EED-0CF3-417B-9472-E313CF4B4B41}"/>
                  </a:ext>
                </a:extLst>
              </p:cNvPr>
              <p:cNvGrpSpPr/>
              <p:nvPr/>
            </p:nvGrpSpPr>
            <p:grpSpPr>
              <a:xfrm>
                <a:off x="8858250" y="3829050"/>
                <a:ext cx="1390650" cy="1924050"/>
                <a:chOff x="2609850" y="3981450"/>
                <a:chExt cx="1390650" cy="1924050"/>
              </a:xfrm>
            </p:grpSpPr>
            <p:sp>
              <p:nvSpPr>
                <p:cNvPr id="32" name="Rectangle 31">
                  <a:extLst>
                    <a:ext uri="{FF2B5EF4-FFF2-40B4-BE49-F238E27FC236}">
                      <a16:creationId xmlns:a16="http://schemas.microsoft.com/office/drawing/2014/main" id="{32DDEA11-D9FB-4003-90D4-3572847A8A5F}"/>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C34E2BCB-5BFB-4C6A-860F-B86B0F2AFDBE}"/>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D16D9AAB-A188-4B24-9B39-70A23641CD71}"/>
                  </a:ext>
                </a:extLst>
              </p:cNvPr>
              <p:cNvGrpSpPr/>
              <p:nvPr/>
            </p:nvGrpSpPr>
            <p:grpSpPr>
              <a:xfrm>
                <a:off x="9220200" y="6083216"/>
                <a:ext cx="723900" cy="1549567"/>
                <a:chOff x="5924550" y="2736683"/>
                <a:chExt cx="723900" cy="1549567"/>
              </a:xfrm>
            </p:grpSpPr>
            <p:sp>
              <p:nvSpPr>
                <p:cNvPr id="29" name="Oval 28">
                  <a:extLst>
                    <a:ext uri="{FF2B5EF4-FFF2-40B4-BE49-F238E27FC236}">
                      <a16:creationId xmlns:a16="http://schemas.microsoft.com/office/drawing/2014/main" id="{516B5EFE-BD6D-4E69-9759-C1DB2C36720D}"/>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7D327118-42DB-46EE-B576-CA49B7D23FF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FC44B7BE-EF84-4B96-85F8-AC604A1CB5D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1" name="Diagonal Stripe 40">
                <a:extLst>
                  <a:ext uri="{FF2B5EF4-FFF2-40B4-BE49-F238E27FC236}">
                    <a16:creationId xmlns:a16="http://schemas.microsoft.com/office/drawing/2014/main" id="{ED24EA37-F880-4723-9A1A-7031F0B8FA44}"/>
                  </a:ext>
                </a:extLst>
              </p:cNvPr>
              <p:cNvSpPr/>
              <p:nvPr/>
            </p:nvSpPr>
            <p:spPr>
              <a:xfrm rot="2730978">
                <a:off x="9090424" y="5632682"/>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sp>
        <p:nvSpPr>
          <p:cNvPr id="43" name="Arc 42">
            <a:extLst>
              <a:ext uri="{FF2B5EF4-FFF2-40B4-BE49-F238E27FC236}">
                <a16:creationId xmlns:a16="http://schemas.microsoft.com/office/drawing/2014/main" id="{ECD2F509-CED2-476D-A1CE-09B6CE965B79}"/>
              </a:ext>
            </a:extLst>
          </p:cNvPr>
          <p:cNvSpPr/>
          <p:nvPr/>
        </p:nvSpPr>
        <p:spPr>
          <a:xfrm rot="16200000">
            <a:off x="7662201" y="4785904"/>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sp>
        <p:nvSpPr>
          <p:cNvPr id="45" name="Arc 44">
            <a:extLst>
              <a:ext uri="{FF2B5EF4-FFF2-40B4-BE49-F238E27FC236}">
                <a16:creationId xmlns:a16="http://schemas.microsoft.com/office/drawing/2014/main" id="{936EE3E8-F9E9-4761-9EC1-E7866B3A435C}"/>
              </a:ext>
            </a:extLst>
          </p:cNvPr>
          <p:cNvSpPr/>
          <p:nvPr/>
        </p:nvSpPr>
        <p:spPr>
          <a:xfrm rot="16200000">
            <a:off x="2326991" y="4843055"/>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grpSp>
        <p:nvGrpSpPr>
          <p:cNvPr id="3" name="Group 2">
            <a:extLst>
              <a:ext uri="{FF2B5EF4-FFF2-40B4-BE49-F238E27FC236}">
                <a16:creationId xmlns:a16="http://schemas.microsoft.com/office/drawing/2014/main" id="{C881C8C1-3C69-480B-AB1A-F42AE9379D31}"/>
              </a:ext>
            </a:extLst>
          </p:cNvPr>
          <p:cNvGrpSpPr/>
          <p:nvPr/>
        </p:nvGrpSpPr>
        <p:grpSpPr>
          <a:xfrm>
            <a:off x="10097505" y="3165136"/>
            <a:ext cx="2094495" cy="1561908"/>
            <a:chOff x="10097505" y="3165136"/>
            <a:chExt cx="2094495" cy="1561908"/>
          </a:xfrm>
        </p:grpSpPr>
        <p:sp>
          <p:nvSpPr>
            <p:cNvPr id="47" name="Content Placeholder 2">
              <a:extLst>
                <a:ext uri="{FF2B5EF4-FFF2-40B4-BE49-F238E27FC236}">
                  <a16:creationId xmlns:a16="http://schemas.microsoft.com/office/drawing/2014/main" id="{B0AB33D1-D287-44D7-B8B9-88351177E816}"/>
                </a:ext>
              </a:extLst>
            </p:cNvPr>
            <p:cNvSpPr txBox="1">
              <a:spLocks/>
            </p:cNvSpPr>
            <p:nvPr/>
          </p:nvSpPr>
          <p:spPr>
            <a:xfrm>
              <a:off x="10097505" y="3165136"/>
              <a:ext cx="2094495" cy="824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FF0000"/>
                  </a:solidFill>
                </a:rPr>
                <a:t>gravity</a:t>
              </a:r>
              <a:endParaRPr lang="en-US" sz="4000" dirty="0"/>
            </a:p>
          </p:txBody>
        </p:sp>
        <p:sp>
          <p:nvSpPr>
            <p:cNvPr id="50" name="Arrow: Right 49">
              <a:extLst>
                <a:ext uri="{FF2B5EF4-FFF2-40B4-BE49-F238E27FC236}">
                  <a16:creationId xmlns:a16="http://schemas.microsoft.com/office/drawing/2014/main" id="{9F8356F4-E6E6-4115-BE03-B3EBD4B5B5F2}"/>
                </a:ext>
              </a:extLst>
            </p:cNvPr>
            <p:cNvSpPr/>
            <p:nvPr/>
          </p:nvSpPr>
          <p:spPr>
            <a:xfrm rot="5400000">
              <a:off x="10063066" y="4072840"/>
              <a:ext cx="762790" cy="54561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26" name="Picture 2" descr="Basketball, Ball, Sport, Orange Ball, Round, Cut Out">
            <a:extLst>
              <a:ext uri="{FF2B5EF4-FFF2-40B4-BE49-F238E27FC236}">
                <a16:creationId xmlns:a16="http://schemas.microsoft.com/office/drawing/2014/main" id="{7BDDAF0E-9F86-4A52-880E-499981CB2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841" y="2904546"/>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asketball, Ball, Sport, Orange Ball, Round, Cut Out">
            <a:extLst>
              <a:ext uri="{FF2B5EF4-FFF2-40B4-BE49-F238E27FC236}">
                <a16:creationId xmlns:a16="http://schemas.microsoft.com/office/drawing/2014/main" id="{3F685FC4-9121-4737-BAF6-57DC0862BE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5376" y="2855348"/>
            <a:ext cx="690103" cy="69010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0F918887-7B36-4054-8CB7-9D899369DA16}"/>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“Accelerated” (non-inertial) reference frames are         indistinguishable from standing on ground a </a:t>
            </a:r>
            <a:r>
              <a:rPr lang="en-CA" sz="3200" u="sng" dirty="0"/>
              <a:t>local</a:t>
            </a:r>
            <a:r>
              <a:rPr lang="en-CA" sz="3200" dirty="0"/>
              <a:t> gravitational field.</a:t>
            </a:r>
          </a:p>
        </p:txBody>
      </p:sp>
      <p:grpSp>
        <p:nvGrpSpPr>
          <p:cNvPr id="33" name="Group 32">
            <a:extLst>
              <a:ext uri="{FF2B5EF4-FFF2-40B4-BE49-F238E27FC236}">
                <a16:creationId xmlns:a16="http://schemas.microsoft.com/office/drawing/2014/main" id="{65194DD6-8AEC-4095-9604-1E1B2BADA2EB}"/>
              </a:ext>
            </a:extLst>
          </p:cNvPr>
          <p:cNvGrpSpPr/>
          <p:nvPr/>
        </p:nvGrpSpPr>
        <p:grpSpPr>
          <a:xfrm>
            <a:off x="84643" y="3197677"/>
            <a:ext cx="2438591" cy="1472623"/>
            <a:chOff x="116378" y="2170910"/>
            <a:chExt cx="2438591" cy="1472623"/>
          </a:xfrm>
        </p:grpSpPr>
        <p:sp>
          <p:nvSpPr>
            <p:cNvPr id="35" name="Content Placeholder 2">
              <a:extLst>
                <a:ext uri="{FF2B5EF4-FFF2-40B4-BE49-F238E27FC236}">
                  <a16:creationId xmlns:a16="http://schemas.microsoft.com/office/drawing/2014/main" id="{81D10B4F-8D51-4E6B-8066-9E1E042B181C}"/>
                </a:ext>
              </a:extLst>
            </p:cNvPr>
            <p:cNvSpPr txBox="1">
              <a:spLocks/>
            </p:cNvSpPr>
            <p:nvPr/>
          </p:nvSpPr>
          <p:spPr>
            <a:xfrm>
              <a:off x="116378" y="2985029"/>
              <a:ext cx="2438591" cy="658504"/>
            </a:xfrm>
            <a:prstGeom prst="rect">
              <a:avLst/>
            </a:prstGeom>
            <a:solidFill>
              <a:schemeClr val="bg1"/>
            </a:solidFill>
            <a:effectLst>
              <a:softEdge rad="1270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rgbClr val="00B0F0"/>
                  </a:solidFill>
                </a:rPr>
                <a:t>acceleration</a:t>
              </a:r>
              <a:endParaRPr lang="en-US" sz="3200" dirty="0"/>
            </a:p>
          </p:txBody>
        </p:sp>
        <p:sp>
          <p:nvSpPr>
            <p:cNvPr id="36" name="Arrow: Right 35">
              <a:extLst>
                <a:ext uri="{FF2B5EF4-FFF2-40B4-BE49-F238E27FC236}">
                  <a16:creationId xmlns:a16="http://schemas.microsoft.com/office/drawing/2014/main" id="{18E4148C-EA97-4448-9F4D-D75F26C850FB}"/>
                </a:ext>
              </a:extLst>
            </p:cNvPr>
            <p:cNvSpPr/>
            <p:nvPr/>
          </p:nvSpPr>
          <p:spPr>
            <a:xfrm rot="16200000">
              <a:off x="954278" y="2279496"/>
              <a:ext cx="762790" cy="5456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3738133783"/>
      </p:ext>
    </p:extLst>
  </p:cSld>
  <p:clrMapOvr>
    <a:masterClrMapping/>
  </p:clrMapOvr>
  <mc:AlternateContent xmlns:mc="http://schemas.openxmlformats.org/markup-compatibility/2006" xmlns:p14="http://schemas.microsoft.com/office/powerpoint/2010/main">
    <mc:Choice Requires="p14">
      <p:transition spd="med" p14:dur="700" advTm="4787">
        <p:fade/>
      </p:transition>
    </mc:Choice>
    <mc:Fallback xmlns="">
      <p:transition spd="med" advTm="478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00000" fill="hold" nodeType="clickEffect">
                                  <p:stCondLst>
                                    <p:cond delay="0"/>
                                  </p:stCondLst>
                                  <p:childTnLst>
                                    <p:animMotion origin="layout" path="M -3.75E-6 -2.59259E-6 L -3.75E-6 0.22732 " pathEditMode="relative" rAng="0" ptsTypes="AA">
                                      <p:cBhvr>
                                        <p:cTn id="6" dur="1500" fill="hold"/>
                                        <p:tgtEl>
                                          <p:spTgt spid="1026"/>
                                        </p:tgtEl>
                                        <p:attrNameLst>
                                          <p:attrName>ppt_x</p:attrName>
                                          <p:attrName>ppt_y</p:attrName>
                                        </p:attrNameLst>
                                      </p:cBhvr>
                                      <p:rCtr x="0" y="11366"/>
                                    </p:animMotion>
                                  </p:childTnLst>
                                </p:cTn>
                              </p:par>
                              <p:par>
                                <p:cTn id="7" presetID="42" presetClass="path" presetSubtype="0" accel="100000" fill="hold" nodeType="withEffect">
                                  <p:stCondLst>
                                    <p:cond delay="0"/>
                                  </p:stCondLst>
                                  <p:childTnLst>
                                    <p:animMotion origin="layout" path="M -3.95833E-6 3.33333E-6 L -3.95833E-6 0.22731 " pathEditMode="relative" rAng="0" ptsTypes="AA">
                                      <p:cBhvr>
                                        <p:cTn id="8" dur="1500" fill="hold"/>
                                        <p:tgtEl>
                                          <p:spTgt spid="62"/>
                                        </p:tgtEl>
                                        <p:attrNameLst>
                                          <p:attrName>ppt_x</p:attrName>
                                          <p:attrName>ppt_y</p:attrName>
                                        </p:attrNameLst>
                                      </p:cBhvr>
                                      <p:rCtr x="0" y="11366"/>
                                    </p:animMotion>
                                  </p:childTnLst>
                                </p:cTn>
                              </p:par>
                              <p:par>
                                <p:cTn id="9" presetID="22" presetClass="entr" presetSubtype="1" fill="hold" grpId="0" nodeType="withEffect">
                                  <p:stCondLst>
                                    <p:cond delay="35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1350"/>
                                        <p:tgtEl>
                                          <p:spTgt spid="43"/>
                                        </p:tgtEl>
                                      </p:cBhvr>
                                    </p:animEffect>
                                  </p:childTnLst>
                                </p:cTn>
                              </p:par>
                              <p:par>
                                <p:cTn id="12" presetID="22" presetClass="entr" presetSubtype="1" fill="hold" grpId="0" nodeType="withEffect">
                                  <p:stCondLst>
                                    <p:cond delay="350"/>
                                  </p:stCondLst>
                                  <p:childTnLst>
                                    <p:set>
                                      <p:cBhvr>
                                        <p:cTn id="13" dur="1" fill="hold">
                                          <p:stCondLst>
                                            <p:cond delay="0"/>
                                          </p:stCondLst>
                                        </p:cTn>
                                        <p:tgtEl>
                                          <p:spTgt spid="45"/>
                                        </p:tgtEl>
                                        <p:attrNameLst>
                                          <p:attrName>style.visibility</p:attrName>
                                        </p:attrNameLst>
                                      </p:cBhvr>
                                      <p:to>
                                        <p:strVal val="visible"/>
                                      </p:to>
                                    </p:set>
                                    <p:animEffect transition="in" filter="wipe(up)">
                                      <p:cBhvr>
                                        <p:cTn id="14" dur="13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6695D1-C8A5-4852-8BED-A3AD40A62E6F}"/>
              </a:ext>
            </a:extLst>
          </p:cNvPr>
          <p:cNvGrpSpPr/>
          <p:nvPr/>
        </p:nvGrpSpPr>
        <p:grpSpPr>
          <a:xfrm>
            <a:off x="116042" y="2118793"/>
            <a:ext cx="5942540" cy="4739207"/>
            <a:chOff x="116042" y="2118793"/>
            <a:chExt cx="5942540" cy="4739207"/>
          </a:xfrm>
        </p:grpSpPr>
        <p:grpSp>
          <p:nvGrpSpPr>
            <p:cNvPr id="13" name="Group 12">
              <a:extLst>
                <a:ext uri="{FF2B5EF4-FFF2-40B4-BE49-F238E27FC236}">
                  <a16:creationId xmlns:a16="http://schemas.microsoft.com/office/drawing/2014/main" id="{6153B854-CDAE-4254-BA03-77DB9E7074E1}"/>
                </a:ext>
              </a:extLst>
            </p:cNvPr>
            <p:cNvGrpSpPr/>
            <p:nvPr/>
          </p:nvGrpSpPr>
          <p:grpSpPr>
            <a:xfrm>
              <a:off x="116042" y="2118793"/>
              <a:ext cx="5942540" cy="4739207"/>
              <a:chOff x="116042" y="2118793"/>
              <a:chExt cx="5942540" cy="4739207"/>
            </a:xfrm>
          </p:grpSpPr>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319" y="2118793"/>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38EC7EED-0CF3-417B-9472-E313CF4B4B41}"/>
                  </a:ext>
                </a:extLst>
              </p:cNvPr>
              <p:cNvGrpSpPr/>
              <p:nvPr/>
            </p:nvGrpSpPr>
            <p:grpSpPr>
              <a:xfrm>
                <a:off x="3183619" y="3406394"/>
                <a:ext cx="1390650" cy="1924050"/>
                <a:chOff x="2609850" y="3981450"/>
                <a:chExt cx="1390650" cy="1924050"/>
              </a:xfrm>
            </p:grpSpPr>
            <p:sp>
              <p:nvSpPr>
                <p:cNvPr id="32" name="Rectangle 31">
                  <a:extLst>
                    <a:ext uri="{FF2B5EF4-FFF2-40B4-BE49-F238E27FC236}">
                      <a16:creationId xmlns:a16="http://schemas.microsoft.com/office/drawing/2014/main" id="{32DDEA11-D9FB-4003-90D4-3572847A8A5F}"/>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C34E2BCB-5BFB-4C6A-860F-B86B0F2AFDBE}"/>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8" name="Content Placeholder 2">
                <a:extLst>
                  <a:ext uri="{FF2B5EF4-FFF2-40B4-BE49-F238E27FC236}">
                    <a16:creationId xmlns:a16="http://schemas.microsoft.com/office/drawing/2014/main" id="{0FDC3ECF-982F-425B-893C-FE6FDFB33ABE}"/>
                  </a:ext>
                </a:extLst>
              </p:cNvPr>
              <p:cNvSpPr txBox="1">
                <a:spLocks/>
              </p:cNvSpPr>
              <p:nvPr/>
            </p:nvSpPr>
            <p:spPr>
              <a:xfrm>
                <a:off x="116042" y="3044147"/>
                <a:ext cx="2194561" cy="1636065"/>
              </a:xfrm>
              <a:prstGeom prst="rect">
                <a:avLst/>
              </a:prstGeom>
              <a:solidFill>
                <a:schemeClr val="bg1"/>
              </a:solidFill>
              <a:effectLst>
                <a:softEdge rad="127000"/>
              </a:effec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srgbClr val="00B0F0"/>
                    </a:solidFill>
                  </a:rPr>
                  <a:t>Box + Ball</a:t>
                </a:r>
                <a:br>
                  <a:rPr lang="en-US" sz="4000" b="1" dirty="0">
                    <a:solidFill>
                      <a:srgbClr val="00B0F0"/>
                    </a:solidFill>
                  </a:rPr>
                </a:br>
                <a:r>
                  <a:rPr lang="en-US" sz="4000" b="1" dirty="0">
                    <a:solidFill>
                      <a:srgbClr val="00B0F0"/>
                    </a:solidFill>
                  </a:rPr>
                  <a:t>inertial</a:t>
                </a:r>
                <a:br>
                  <a:rPr lang="en-US" sz="4000" b="1" dirty="0">
                    <a:solidFill>
                      <a:srgbClr val="00B0F0"/>
                    </a:solidFill>
                  </a:rPr>
                </a:br>
                <a:r>
                  <a:rPr lang="en-US" sz="4000" b="1" dirty="0">
                    <a:solidFill>
                      <a:srgbClr val="00B0F0"/>
                    </a:solidFill>
                  </a:rPr>
                  <a:t>in space</a:t>
                </a:r>
                <a:endParaRPr lang="en-US" sz="4000" dirty="0"/>
              </a:p>
            </p:txBody>
          </p:sp>
        </p:grpSp>
        <p:pic>
          <p:nvPicPr>
            <p:cNvPr id="1026" name="Picture 2" descr="Basketball, Ball, Sport, Orange Ball, Round, Cut Out">
              <a:extLst>
                <a:ext uri="{FF2B5EF4-FFF2-40B4-BE49-F238E27FC236}">
                  <a16:creationId xmlns:a16="http://schemas.microsoft.com/office/drawing/2014/main" id="{7BDDAF0E-9F86-4A52-880E-499981CB2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9841" y="4039307"/>
              <a:ext cx="690103" cy="690103"/>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a:extLst>
              <a:ext uri="{FF2B5EF4-FFF2-40B4-BE49-F238E27FC236}">
                <a16:creationId xmlns:a16="http://schemas.microsoft.com/office/drawing/2014/main" id="{0F918887-7B36-4054-8CB7-9D899369DA16}"/>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       “Inertial” reference frames are </a:t>
            </a:r>
            <a:r>
              <a:rPr lang="en-CA" sz="3200" u="sng" dirty="0"/>
              <a:t>locally</a:t>
            </a:r>
            <a:br>
              <a:rPr lang="en-CA" sz="3200" dirty="0"/>
            </a:br>
            <a:r>
              <a:rPr lang="en-CA" sz="3200" dirty="0"/>
              <a:t>        indistinguishable from free-fall in a gravitational field.</a:t>
            </a:r>
          </a:p>
        </p:txBody>
      </p:sp>
      <p:grpSp>
        <p:nvGrpSpPr>
          <p:cNvPr id="14" name="Group 13">
            <a:extLst>
              <a:ext uri="{FF2B5EF4-FFF2-40B4-BE49-F238E27FC236}">
                <a16:creationId xmlns:a16="http://schemas.microsoft.com/office/drawing/2014/main" id="{3066253A-68A0-4A5E-82C3-1D96278D7250}"/>
              </a:ext>
            </a:extLst>
          </p:cNvPr>
          <p:cNvGrpSpPr/>
          <p:nvPr/>
        </p:nvGrpSpPr>
        <p:grpSpPr>
          <a:xfrm>
            <a:off x="6708025" y="2261006"/>
            <a:ext cx="5457626" cy="4623135"/>
            <a:chOff x="6708025" y="2261006"/>
            <a:chExt cx="5457626" cy="4623135"/>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0000"/>
            <a:stretch/>
          </p:blipFill>
          <p:spPr bwMode="auto">
            <a:xfrm>
              <a:off x="6708025" y="6303262"/>
              <a:ext cx="5162550" cy="580879"/>
            </a:xfrm>
            <a:prstGeom prst="rect">
              <a:avLst/>
            </a:prstGeom>
            <a:noFill/>
            <a:extLst>
              <a:ext uri="{909E8E84-426E-40DD-AFC4-6F175D3DCCD1}">
                <a14:hiddenFill xmlns:a14="http://schemas.microsoft.com/office/drawing/2010/main">
                  <a:solidFill>
                    <a:srgbClr val="FFFFFF"/>
                  </a:solidFill>
                </a14:hiddenFill>
              </a:ext>
            </a:extLst>
          </p:spPr>
        </p:pic>
        <p:sp>
          <p:nvSpPr>
            <p:cNvPr id="35" name="Content Placeholder 2">
              <a:extLst>
                <a:ext uri="{FF2B5EF4-FFF2-40B4-BE49-F238E27FC236}">
                  <a16:creationId xmlns:a16="http://schemas.microsoft.com/office/drawing/2014/main" id="{890EC14D-ADAF-4E17-B315-CBECE4ACA48A}"/>
                </a:ext>
              </a:extLst>
            </p:cNvPr>
            <p:cNvSpPr txBox="1">
              <a:spLocks/>
            </p:cNvSpPr>
            <p:nvPr/>
          </p:nvSpPr>
          <p:spPr>
            <a:xfrm>
              <a:off x="9971090" y="2853983"/>
              <a:ext cx="2194561" cy="1636065"/>
            </a:xfrm>
            <a:prstGeom prst="rect">
              <a:avLst/>
            </a:prstGeom>
            <a:solidFill>
              <a:schemeClr val="bg1"/>
            </a:solidFill>
            <a:effectLst>
              <a:softEdge rad="127000"/>
            </a:effec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srgbClr val="FF0000"/>
                  </a:solidFill>
                </a:rPr>
                <a:t>Box + Ball</a:t>
              </a:r>
              <a:br>
                <a:rPr lang="en-US" sz="4000" b="1" dirty="0">
                  <a:solidFill>
                    <a:srgbClr val="FF0000"/>
                  </a:solidFill>
                </a:rPr>
              </a:br>
              <a:r>
                <a:rPr lang="en-US" sz="4000" b="1" dirty="0">
                  <a:solidFill>
                    <a:srgbClr val="FF0000"/>
                  </a:solidFill>
                </a:rPr>
                <a:t>in </a:t>
              </a:r>
              <a:br>
                <a:rPr lang="en-US" sz="4000" b="1" dirty="0">
                  <a:solidFill>
                    <a:srgbClr val="FF0000"/>
                  </a:solidFill>
                </a:rPr>
              </a:br>
              <a:r>
                <a:rPr lang="en-US" sz="4000" b="1" dirty="0">
                  <a:solidFill>
                    <a:srgbClr val="FF0000"/>
                  </a:solidFill>
                </a:rPr>
                <a:t>Free-fall</a:t>
              </a:r>
              <a:endParaRPr lang="en-US" sz="4000" dirty="0">
                <a:solidFill>
                  <a:srgbClr val="FF0000"/>
                </a:solidFill>
              </a:endParaRPr>
            </a:p>
          </p:txBody>
        </p:sp>
        <p:grpSp>
          <p:nvGrpSpPr>
            <p:cNvPr id="6" name="Group 5">
              <a:extLst>
                <a:ext uri="{FF2B5EF4-FFF2-40B4-BE49-F238E27FC236}">
                  <a16:creationId xmlns:a16="http://schemas.microsoft.com/office/drawing/2014/main" id="{F7B5C10C-941C-44A4-8A60-3CD57541B44D}"/>
                </a:ext>
              </a:extLst>
            </p:cNvPr>
            <p:cNvGrpSpPr/>
            <p:nvPr/>
          </p:nvGrpSpPr>
          <p:grpSpPr>
            <a:xfrm>
              <a:off x="8536825" y="2261006"/>
              <a:ext cx="1390650" cy="2505805"/>
              <a:chOff x="8536825" y="2761221"/>
              <a:chExt cx="1390650" cy="2505805"/>
            </a:xfrm>
          </p:grpSpPr>
          <p:sp>
            <p:nvSpPr>
              <p:cNvPr id="7" name="Rectangle 6">
                <a:extLst>
                  <a:ext uri="{FF2B5EF4-FFF2-40B4-BE49-F238E27FC236}">
                    <a16:creationId xmlns:a16="http://schemas.microsoft.com/office/drawing/2014/main" id="{49A1C9CD-27B9-4B8A-89A4-C3C45DAE3C88}"/>
                  </a:ext>
                </a:extLst>
              </p:cNvPr>
              <p:cNvSpPr/>
              <p:nvPr/>
            </p:nvSpPr>
            <p:spPr>
              <a:xfrm>
                <a:off x="8536825" y="3342976"/>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2" name="Picture 2" descr="Basketball, Ball, Sport, Orange Ball, Round, Cut Out">
                <a:extLst>
                  <a:ext uri="{FF2B5EF4-FFF2-40B4-BE49-F238E27FC236}">
                    <a16:creationId xmlns:a16="http://schemas.microsoft.com/office/drawing/2014/main" id="{3F685FC4-9121-4737-BAF6-57DC0862B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5376" y="3990109"/>
                <a:ext cx="690103" cy="69010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EB060F2-B0ED-44F8-84FF-7C91051235B2}"/>
                  </a:ext>
                </a:extLst>
              </p:cNvPr>
              <p:cNvGrpSpPr/>
              <p:nvPr/>
            </p:nvGrpSpPr>
            <p:grpSpPr>
              <a:xfrm rot="5400000">
                <a:off x="9018514" y="2703243"/>
                <a:ext cx="463826" cy="579782"/>
                <a:chOff x="2420179" y="7500731"/>
                <a:chExt cx="463826" cy="579782"/>
              </a:xfrm>
            </p:grpSpPr>
            <p:cxnSp>
              <p:nvCxnSpPr>
                <p:cNvPr id="36" name="Straight Connector 35">
                  <a:extLst>
                    <a:ext uri="{FF2B5EF4-FFF2-40B4-BE49-F238E27FC236}">
                      <a16:creationId xmlns:a16="http://schemas.microsoft.com/office/drawing/2014/main" id="{DD16438D-02D0-424E-A11C-6B14B089FA24}"/>
                    </a:ext>
                  </a:extLst>
                </p:cNvPr>
                <p:cNvCxnSpPr>
                  <a:cxnSpLocks/>
                </p:cNvCxnSpPr>
                <p:nvPr/>
              </p:nvCxnSpPr>
              <p:spPr>
                <a:xfrm rot="16200000">
                  <a:off x="2645466" y="7552359"/>
                  <a:ext cx="0" cy="4505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BDC177-3E60-4ED7-9079-9B97DAB67F50}"/>
                    </a:ext>
                  </a:extLst>
                </p:cNvPr>
                <p:cNvCxnSpPr>
                  <a:cxnSpLocks/>
                </p:cNvCxnSpPr>
                <p:nvPr/>
              </p:nvCxnSpPr>
              <p:spPr>
                <a:xfrm rot="16200000">
                  <a:off x="2761423" y="7384774"/>
                  <a:ext cx="0" cy="2319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FD021F-6D73-433B-85CF-67F17719B3D9}"/>
                    </a:ext>
                  </a:extLst>
                </p:cNvPr>
                <p:cNvCxnSpPr>
                  <a:cxnSpLocks/>
                </p:cNvCxnSpPr>
                <p:nvPr/>
              </p:nvCxnSpPr>
              <p:spPr>
                <a:xfrm rot="16200000">
                  <a:off x="2834692" y="8031200"/>
                  <a:ext cx="0" cy="986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D9AA3C3-F6EC-434A-BF96-720DF85DC1CB}"/>
                  </a:ext>
                </a:extLst>
              </p:cNvPr>
              <p:cNvGrpSpPr/>
              <p:nvPr/>
            </p:nvGrpSpPr>
            <p:grpSpPr>
              <a:xfrm rot="5400000">
                <a:off x="8999355" y="3506260"/>
                <a:ext cx="502143" cy="382253"/>
                <a:chOff x="2141883" y="7500730"/>
                <a:chExt cx="742121" cy="579783"/>
              </a:xfrm>
            </p:grpSpPr>
            <p:cxnSp>
              <p:nvCxnSpPr>
                <p:cNvPr id="52" name="Straight Connector 51">
                  <a:extLst>
                    <a:ext uri="{FF2B5EF4-FFF2-40B4-BE49-F238E27FC236}">
                      <a16:creationId xmlns:a16="http://schemas.microsoft.com/office/drawing/2014/main" id="{37C5607F-720D-4787-A703-D0797B62FA88}"/>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7A38E96-6B90-4E52-8B50-3E68C86C5318}"/>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B91810-160A-4115-883C-22028BFDFD1C}"/>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2059570761"/>
      </p:ext>
    </p:extLst>
  </p:cSld>
  <p:clrMapOvr>
    <a:masterClrMapping/>
  </p:clrMapOvr>
  <mc:AlternateContent xmlns:mc="http://schemas.openxmlformats.org/markup-compatibility/2006" xmlns:p14="http://schemas.microsoft.com/office/powerpoint/2010/main">
    <mc:Choice Requires="p14">
      <p:transition spd="med" p14:dur="700" advTm="26332">
        <p:fade/>
      </p:transition>
    </mc:Choice>
    <mc:Fallback xmlns="">
      <p:transition spd="med" advTm="263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6708025" y="6303262"/>
            <a:ext cx="5162550" cy="58087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319" y="2118793"/>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38EC7EED-0CF3-417B-9472-E313CF4B4B41}"/>
              </a:ext>
            </a:extLst>
          </p:cNvPr>
          <p:cNvGrpSpPr/>
          <p:nvPr/>
        </p:nvGrpSpPr>
        <p:grpSpPr>
          <a:xfrm>
            <a:off x="3183619" y="3406394"/>
            <a:ext cx="1390650" cy="1924050"/>
            <a:chOff x="2609850" y="3981450"/>
            <a:chExt cx="1390650" cy="1924050"/>
          </a:xfrm>
        </p:grpSpPr>
        <p:sp>
          <p:nvSpPr>
            <p:cNvPr id="32" name="Rectangle 31">
              <a:extLst>
                <a:ext uri="{FF2B5EF4-FFF2-40B4-BE49-F238E27FC236}">
                  <a16:creationId xmlns:a16="http://schemas.microsoft.com/office/drawing/2014/main" id="{32DDEA11-D9FB-4003-90D4-3572847A8A5F}"/>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C34E2BCB-5BFB-4C6A-860F-B86B0F2AFDBE}"/>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8" name="Content Placeholder 2">
            <a:extLst>
              <a:ext uri="{FF2B5EF4-FFF2-40B4-BE49-F238E27FC236}">
                <a16:creationId xmlns:a16="http://schemas.microsoft.com/office/drawing/2014/main" id="{0FDC3ECF-982F-425B-893C-FE6FDFB33ABE}"/>
              </a:ext>
            </a:extLst>
          </p:cNvPr>
          <p:cNvSpPr txBox="1">
            <a:spLocks/>
          </p:cNvSpPr>
          <p:nvPr/>
        </p:nvSpPr>
        <p:spPr>
          <a:xfrm>
            <a:off x="116042" y="3044147"/>
            <a:ext cx="2194561" cy="1636065"/>
          </a:xfrm>
          <a:prstGeom prst="rect">
            <a:avLst/>
          </a:prstGeom>
          <a:solidFill>
            <a:schemeClr val="bg1"/>
          </a:solidFill>
          <a:effectLst>
            <a:softEdge rad="127000"/>
          </a:effec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srgbClr val="00B0F0"/>
                </a:solidFill>
              </a:rPr>
              <a:t>Box + Ball</a:t>
            </a:r>
            <a:br>
              <a:rPr lang="en-US" sz="4000" b="1" dirty="0">
                <a:solidFill>
                  <a:srgbClr val="00B0F0"/>
                </a:solidFill>
              </a:rPr>
            </a:br>
            <a:r>
              <a:rPr lang="en-US" sz="4000" b="1" dirty="0">
                <a:solidFill>
                  <a:srgbClr val="00B0F0"/>
                </a:solidFill>
              </a:rPr>
              <a:t>inertial</a:t>
            </a:r>
            <a:br>
              <a:rPr lang="en-US" sz="4000" b="1" dirty="0">
                <a:solidFill>
                  <a:srgbClr val="00B0F0"/>
                </a:solidFill>
              </a:rPr>
            </a:br>
            <a:r>
              <a:rPr lang="en-US" sz="4000" b="1" dirty="0">
                <a:solidFill>
                  <a:srgbClr val="00B0F0"/>
                </a:solidFill>
              </a:rPr>
              <a:t>in space</a:t>
            </a:r>
            <a:endParaRPr lang="en-US" sz="4000" dirty="0"/>
          </a:p>
        </p:txBody>
      </p:sp>
      <p:pic>
        <p:nvPicPr>
          <p:cNvPr id="1026" name="Picture 2" descr="Basketball, Ball, Sport, Orange Ball, Round, Cut Out">
            <a:extLst>
              <a:ext uri="{FF2B5EF4-FFF2-40B4-BE49-F238E27FC236}">
                <a16:creationId xmlns:a16="http://schemas.microsoft.com/office/drawing/2014/main" id="{7BDDAF0E-9F86-4A52-880E-499981CB2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841" y="4039307"/>
            <a:ext cx="690103" cy="69010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0F918887-7B36-4054-8CB7-9D899369DA16}"/>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       “Inertial” reference frames are </a:t>
            </a:r>
            <a:r>
              <a:rPr lang="en-CA" sz="3200" u="sng" dirty="0"/>
              <a:t>locally</a:t>
            </a:r>
            <a:br>
              <a:rPr lang="en-CA" sz="3200" dirty="0"/>
            </a:br>
            <a:r>
              <a:rPr lang="en-CA" sz="3200" dirty="0"/>
              <a:t>        indistinguishable from free-fall in a gravitational field.</a:t>
            </a:r>
          </a:p>
        </p:txBody>
      </p:sp>
      <p:sp>
        <p:nvSpPr>
          <p:cNvPr id="35" name="Content Placeholder 2">
            <a:extLst>
              <a:ext uri="{FF2B5EF4-FFF2-40B4-BE49-F238E27FC236}">
                <a16:creationId xmlns:a16="http://schemas.microsoft.com/office/drawing/2014/main" id="{890EC14D-ADAF-4E17-B315-CBECE4ACA48A}"/>
              </a:ext>
            </a:extLst>
          </p:cNvPr>
          <p:cNvSpPr txBox="1">
            <a:spLocks/>
          </p:cNvSpPr>
          <p:nvPr/>
        </p:nvSpPr>
        <p:spPr>
          <a:xfrm>
            <a:off x="9971090" y="2853983"/>
            <a:ext cx="2194561" cy="1636065"/>
          </a:xfrm>
          <a:prstGeom prst="rect">
            <a:avLst/>
          </a:prstGeom>
          <a:solidFill>
            <a:schemeClr val="bg1"/>
          </a:solidFill>
          <a:effectLst>
            <a:softEdge rad="127000"/>
          </a:effec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srgbClr val="FF0000"/>
                </a:solidFill>
              </a:rPr>
              <a:t>Box + Ball</a:t>
            </a:r>
            <a:br>
              <a:rPr lang="en-US" sz="4000" b="1" dirty="0">
                <a:solidFill>
                  <a:srgbClr val="FF0000"/>
                </a:solidFill>
              </a:rPr>
            </a:br>
            <a:r>
              <a:rPr lang="en-US" sz="4000" b="1" dirty="0">
                <a:solidFill>
                  <a:srgbClr val="FF0000"/>
                </a:solidFill>
              </a:rPr>
              <a:t>in </a:t>
            </a:r>
            <a:br>
              <a:rPr lang="en-US" sz="4000" b="1" dirty="0">
                <a:solidFill>
                  <a:srgbClr val="FF0000"/>
                </a:solidFill>
              </a:rPr>
            </a:br>
            <a:r>
              <a:rPr lang="en-US" sz="4000" b="1" dirty="0">
                <a:solidFill>
                  <a:srgbClr val="FF0000"/>
                </a:solidFill>
              </a:rPr>
              <a:t>Free-fall</a:t>
            </a:r>
            <a:endParaRPr lang="en-US" sz="4000" dirty="0">
              <a:solidFill>
                <a:srgbClr val="FF0000"/>
              </a:solidFill>
            </a:endParaRPr>
          </a:p>
        </p:txBody>
      </p:sp>
      <p:grpSp>
        <p:nvGrpSpPr>
          <p:cNvPr id="6" name="Group 5">
            <a:extLst>
              <a:ext uri="{FF2B5EF4-FFF2-40B4-BE49-F238E27FC236}">
                <a16:creationId xmlns:a16="http://schemas.microsoft.com/office/drawing/2014/main" id="{F7B5C10C-941C-44A4-8A60-3CD57541B44D}"/>
              </a:ext>
            </a:extLst>
          </p:cNvPr>
          <p:cNvGrpSpPr/>
          <p:nvPr/>
        </p:nvGrpSpPr>
        <p:grpSpPr>
          <a:xfrm>
            <a:off x="8536825" y="2261006"/>
            <a:ext cx="1390650" cy="2505805"/>
            <a:chOff x="8536825" y="2761221"/>
            <a:chExt cx="1390650" cy="2505805"/>
          </a:xfrm>
        </p:grpSpPr>
        <p:sp>
          <p:nvSpPr>
            <p:cNvPr id="7" name="Rectangle 6">
              <a:extLst>
                <a:ext uri="{FF2B5EF4-FFF2-40B4-BE49-F238E27FC236}">
                  <a16:creationId xmlns:a16="http://schemas.microsoft.com/office/drawing/2014/main" id="{49A1C9CD-27B9-4B8A-89A4-C3C45DAE3C88}"/>
                </a:ext>
              </a:extLst>
            </p:cNvPr>
            <p:cNvSpPr/>
            <p:nvPr/>
          </p:nvSpPr>
          <p:spPr>
            <a:xfrm>
              <a:off x="8536825" y="3342976"/>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2" name="Picture 2" descr="Basketball, Ball, Sport, Orange Ball, Round, Cut Out">
              <a:extLst>
                <a:ext uri="{FF2B5EF4-FFF2-40B4-BE49-F238E27FC236}">
                  <a16:creationId xmlns:a16="http://schemas.microsoft.com/office/drawing/2014/main" id="{3F685FC4-9121-4737-BAF6-57DC0862BE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5376" y="3990109"/>
              <a:ext cx="690103" cy="69010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EB060F2-B0ED-44F8-84FF-7C91051235B2}"/>
                </a:ext>
              </a:extLst>
            </p:cNvPr>
            <p:cNvGrpSpPr/>
            <p:nvPr/>
          </p:nvGrpSpPr>
          <p:grpSpPr>
            <a:xfrm rot="5400000">
              <a:off x="9018514" y="2703243"/>
              <a:ext cx="463826" cy="579782"/>
              <a:chOff x="2420179" y="7500731"/>
              <a:chExt cx="463826" cy="579782"/>
            </a:xfrm>
          </p:grpSpPr>
          <p:cxnSp>
            <p:nvCxnSpPr>
              <p:cNvPr id="36" name="Straight Connector 35">
                <a:extLst>
                  <a:ext uri="{FF2B5EF4-FFF2-40B4-BE49-F238E27FC236}">
                    <a16:creationId xmlns:a16="http://schemas.microsoft.com/office/drawing/2014/main" id="{DD16438D-02D0-424E-A11C-6B14B089FA24}"/>
                  </a:ext>
                </a:extLst>
              </p:cNvPr>
              <p:cNvCxnSpPr>
                <a:cxnSpLocks/>
              </p:cNvCxnSpPr>
              <p:nvPr/>
            </p:nvCxnSpPr>
            <p:spPr>
              <a:xfrm rot="16200000">
                <a:off x="2645466" y="7552359"/>
                <a:ext cx="0" cy="4505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BDC177-3E60-4ED7-9079-9B97DAB67F50}"/>
                  </a:ext>
                </a:extLst>
              </p:cNvPr>
              <p:cNvCxnSpPr>
                <a:cxnSpLocks/>
              </p:cNvCxnSpPr>
              <p:nvPr/>
            </p:nvCxnSpPr>
            <p:spPr>
              <a:xfrm rot="16200000">
                <a:off x="2761423" y="7384774"/>
                <a:ext cx="0" cy="2319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FD021F-6D73-433B-85CF-67F17719B3D9}"/>
                  </a:ext>
                </a:extLst>
              </p:cNvPr>
              <p:cNvCxnSpPr>
                <a:cxnSpLocks/>
              </p:cNvCxnSpPr>
              <p:nvPr/>
            </p:nvCxnSpPr>
            <p:spPr>
              <a:xfrm rot="16200000">
                <a:off x="2834692" y="8031200"/>
                <a:ext cx="0" cy="986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D9AA3C3-F6EC-434A-BF96-720DF85DC1CB}"/>
                </a:ext>
              </a:extLst>
            </p:cNvPr>
            <p:cNvGrpSpPr/>
            <p:nvPr/>
          </p:nvGrpSpPr>
          <p:grpSpPr>
            <a:xfrm rot="5400000">
              <a:off x="8999355" y="3506260"/>
              <a:ext cx="502143" cy="382253"/>
              <a:chOff x="2141883" y="7500730"/>
              <a:chExt cx="742121" cy="579783"/>
            </a:xfrm>
          </p:grpSpPr>
          <p:cxnSp>
            <p:nvCxnSpPr>
              <p:cNvPr id="52" name="Straight Connector 51">
                <a:extLst>
                  <a:ext uri="{FF2B5EF4-FFF2-40B4-BE49-F238E27FC236}">
                    <a16:creationId xmlns:a16="http://schemas.microsoft.com/office/drawing/2014/main" id="{37C5607F-720D-4787-A703-D0797B62FA88}"/>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7A38E96-6B90-4E52-8B50-3E68C86C5318}"/>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B91810-160A-4115-883C-22028BFDFD1C}"/>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619536068"/>
      </p:ext>
    </p:extLst>
  </p:cSld>
  <p:clrMapOvr>
    <a:masterClrMapping/>
  </p:clrMapOvr>
  <mc:AlternateContent xmlns:mc="http://schemas.openxmlformats.org/markup-compatibility/2006" xmlns:p14="http://schemas.microsoft.com/office/powerpoint/2010/main">
    <mc:Choice Requires="p14">
      <p:transition spd="slow" p14:dur="2000" advTm="5791"/>
    </mc:Choice>
    <mc:Fallback xmlns="">
      <p:transition spd="slow" advTm="5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00000" fill="hold" nodeType="clickEffect">
                                  <p:stCondLst>
                                    <p:cond delay="0"/>
                                  </p:stCondLst>
                                  <p:childTnLst>
                                    <p:animMotion origin="layout" path="M -1.66667E-6 1.48148E-6 L -1.66667E-6 0.18217 " pathEditMode="relative" rAng="0" ptsTypes="AA">
                                      <p:cBhvr>
                                        <p:cTn id="6" dur="2000" fill="hold"/>
                                        <p:tgtEl>
                                          <p:spTgt spid="6"/>
                                        </p:tgtEl>
                                        <p:attrNameLst>
                                          <p:attrName>ppt_x</p:attrName>
                                          <p:attrName>ppt_y</p:attrName>
                                        </p:attrNameLst>
                                      </p:cBhvr>
                                      <p:rCtr x="0" y="9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B9B52F-AF64-4CF3-A40F-08DE1480B391}"/>
              </a:ext>
            </a:extLst>
          </p:cNvPr>
          <p:cNvSpPr txBox="1"/>
          <p:nvPr/>
        </p:nvSpPr>
        <p:spPr>
          <a:xfrm>
            <a:off x="145774" y="120404"/>
            <a:ext cx="3882887" cy="1323439"/>
          </a:xfrm>
          <a:prstGeom prst="rect">
            <a:avLst/>
          </a:prstGeom>
          <a:solidFill>
            <a:schemeClr val="accent5">
              <a:lumMod val="20000"/>
              <a:lumOff val="80000"/>
            </a:schemeClr>
          </a:solidFill>
          <a:ln w="38100">
            <a:solidFill>
              <a:schemeClr val="tx1"/>
            </a:solidFill>
          </a:ln>
        </p:spPr>
        <p:txBody>
          <a:bodyPr wrap="square" rtlCol="0">
            <a:spAutoFit/>
          </a:bodyPr>
          <a:lstStyle/>
          <a:p>
            <a:pPr algn="ctr"/>
            <a:r>
              <a:rPr lang="en-GB" sz="4000" dirty="0"/>
              <a:t>Special Relativity</a:t>
            </a:r>
            <a:br>
              <a:rPr lang="en-GB" sz="4000" dirty="0"/>
            </a:br>
            <a:r>
              <a:rPr lang="en-GB" sz="4000" dirty="0"/>
              <a:t>(Flat Spacetime)</a:t>
            </a:r>
            <a:endParaRPr lang="en-CA" sz="4000" dirty="0"/>
          </a:p>
        </p:txBody>
      </p:sp>
      <p:grpSp>
        <p:nvGrpSpPr>
          <p:cNvPr id="16" name="Group 15">
            <a:extLst>
              <a:ext uri="{FF2B5EF4-FFF2-40B4-BE49-F238E27FC236}">
                <a16:creationId xmlns:a16="http://schemas.microsoft.com/office/drawing/2014/main" id="{6411F8D6-9DA6-4EE9-836D-C484365D584A}"/>
              </a:ext>
            </a:extLst>
          </p:cNvPr>
          <p:cNvGrpSpPr/>
          <p:nvPr/>
        </p:nvGrpSpPr>
        <p:grpSpPr>
          <a:xfrm>
            <a:off x="4306956" y="120402"/>
            <a:ext cx="5454924" cy="1323439"/>
            <a:chOff x="4306956" y="120402"/>
            <a:chExt cx="5454924" cy="1323439"/>
          </a:xfrm>
        </p:grpSpPr>
        <p:sp>
          <p:nvSpPr>
            <p:cNvPr id="6" name="TextBox 5">
              <a:extLst>
                <a:ext uri="{FF2B5EF4-FFF2-40B4-BE49-F238E27FC236}">
                  <a16:creationId xmlns:a16="http://schemas.microsoft.com/office/drawing/2014/main" id="{E0AB1714-0678-4BB1-A60F-CB7BC1421B09}"/>
                </a:ext>
              </a:extLst>
            </p:cNvPr>
            <p:cNvSpPr txBox="1"/>
            <p:nvPr/>
          </p:nvSpPr>
          <p:spPr>
            <a:xfrm>
              <a:off x="7045183" y="120402"/>
              <a:ext cx="2716697" cy="1323439"/>
            </a:xfrm>
            <a:prstGeom prst="rect">
              <a:avLst/>
            </a:prstGeom>
            <a:solidFill>
              <a:srgbClr val="CCC0F8"/>
            </a:solidFill>
            <a:ln w="38100">
              <a:solidFill>
                <a:schemeClr val="tx1"/>
              </a:solidFill>
            </a:ln>
          </p:spPr>
          <p:txBody>
            <a:bodyPr wrap="square" rtlCol="0">
              <a:spAutoFit/>
            </a:bodyPr>
            <a:lstStyle/>
            <a:p>
              <a:pPr algn="ctr"/>
              <a:r>
                <a:rPr lang="en-GB" sz="4000" dirty="0"/>
                <a:t>Equivalence Principle</a:t>
              </a:r>
              <a:endParaRPr lang="en-CA" sz="4000" dirty="0"/>
            </a:p>
          </p:txBody>
        </p:sp>
        <p:sp>
          <p:nvSpPr>
            <p:cNvPr id="12" name="Arrow: Right 11">
              <a:extLst>
                <a:ext uri="{FF2B5EF4-FFF2-40B4-BE49-F238E27FC236}">
                  <a16:creationId xmlns:a16="http://schemas.microsoft.com/office/drawing/2014/main" id="{A8873548-7B63-46FC-9944-57357E6BE855}"/>
                </a:ext>
              </a:extLst>
            </p:cNvPr>
            <p:cNvSpPr/>
            <p:nvPr/>
          </p:nvSpPr>
          <p:spPr>
            <a:xfrm>
              <a:off x="4306956" y="335826"/>
              <a:ext cx="2517913" cy="89259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a:extLst>
              <a:ext uri="{FF2B5EF4-FFF2-40B4-BE49-F238E27FC236}">
                <a16:creationId xmlns:a16="http://schemas.microsoft.com/office/drawing/2014/main" id="{F2F04675-A0D8-4328-B315-7CF996033450}"/>
              </a:ext>
            </a:extLst>
          </p:cNvPr>
          <p:cNvGrpSpPr/>
          <p:nvPr/>
        </p:nvGrpSpPr>
        <p:grpSpPr>
          <a:xfrm>
            <a:off x="3352801" y="1565014"/>
            <a:ext cx="4782510" cy="2179788"/>
            <a:chOff x="3352801" y="1571451"/>
            <a:chExt cx="4782510" cy="2179788"/>
          </a:xfrm>
        </p:grpSpPr>
        <p:sp>
          <p:nvSpPr>
            <p:cNvPr id="5" name="TextBox 4">
              <a:extLst>
                <a:ext uri="{FF2B5EF4-FFF2-40B4-BE49-F238E27FC236}">
                  <a16:creationId xmlns:a16="http://schemas.microsoft.com/office/drawing/2014/main" id="{B294FF76-A7A0-47A3-9744-DE12B91153CB}"/>
                </a:ext>
              </a:extLst>
            </p:cNvPr>
            <p:cNvSpPr txBox="1"/>
            <p:nvPr/>
          </p:nvSpPr>
          <p:spPr>
            <a:xfrm>
              <a:off x="3352801" y="2427800"/>
              <a:ext cx="4782510" cy="1323439"/>
            </a:xfrm>
            <a:prstGeom prst="rect">
              <a:avLst/>
            </a:prstGeom>
            <a:solidFill>
              <a:srgbClr val="DAAEE8"/>
            </a:solidFill>
            <a:ln w="38100">
              <a:solidFill>
                <a:schemeClr val="tx1"/>
              </a:solidFill>
            </a:ln>
          </p:spPr>
          <p:txBody>
            <a:bodyPr wrap="square" rtlCol="0">
              <a:spAutoFit/>
            </a:bodyPr>
            <a:lstStyle/>
            <a:p>
              <a:pPr algn="ctr"/>
              <a:r>
                <a:rPr lang="en-GB" sz="4000" dirty="0"/>
                <a:t>“Gravity is different than the other forces”</a:t>
              </a:r>
              <a:endParaRPr lang="en-CA" sz="4000" dirty="0"/>
            </a:p>
          </p:txBody>
        </p:sp>
        <p:sp>
          <p:nvSpPr>
            <p:cNvPr id="13" name="Arrow: Right 12">
              <a:extLst>
                <a:ext uri="{FF2B5EF4-FFF2-40B4-BE49-F238E27FC236}">
                  <a16:creationId xmlns:a16="http://schemas.microsoft.com/office/drawing/2014/main" id="{1EF81A3B-82D9-43A8-B71B-DFAB68EF3CC3}"/>
                </a:ext>
              </a:extLst>
            </p:cNvPr>
            <p:cNvSpPr/>
            <p:nvPr/>
          </p:nvSpPr>
          <p:spPr>
            <a:xfrm rot="7999299">
              <a:off x="6609302" y="1561035"/>
              <a:ext cx="871762" cy="89259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Arrow: Right 13">
            <a:extLst>
              <a:ext uri="{FF2B5EF4-FFF2-40B4-BE49-F238E27FC236}">
                <a16:creationId xmlns:a16="http://schemas.microsoft.com/office/drawing/2014/main" id="{B8D76781-1905-44B8-8130-FAABA239DAD4}"/>
              </a:ext>
            </a:extLst>
          </p:cNvPr>
          <p:cNvSpPr/>
          <p:nvPr/>
        </p:nvSpPr>
        <p:spPr>
          <a:xfrm>
            <a:off x="5631492" y="5236326"/>
            <a:ext cx="2716697" cy="89259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8" name="Group 17">
            <a:extLst>
              <a:ext uri="{FF2B5EF4-FFF2-40B4-BE49-F238E27FC236}">
                <a16:creationId xmlns:a16="http://schemas.microsoft.com/office/drawing/2014/main" id="{479587C3-CBC0-443B-9898-9B531A03974B}"/>
              </a:ext>
            </a:extLst>
          </p:cNvPr>
          <p:cNvGrpSpPr/>
          <p:nvPr/>
        </p:nvGrpSpPr>
        <p:grpSpPr>
          <a:xfrm>
            <a:off x="145774" y="3865970"/>
            <a:ext cx="5302526" cy="2786149"/>
            <a:chOff x="91831" y="4020263"/>
            <a:chExt cx="5302526" cy="2786149"/>
          </a:xfrm>
        </p:grpSpPr>
        <p:sp>
          <p:nvSpPr>
            <p:cNvPr id="7" name="TextBox 6">
              <a:extLst>
                <a:ext uri="{FF2B5EF4-FFF2-40B4-BE49-F238E27FC236}">
                  <a16:creationId xmlns:a16="http://schemas.microsoft.com/office/drawing/2014/main" id="{5F63E2ED-F914-418A-BA27-174005E71319}"/>
                </a:ext>
              </a:extLst>
            </p:cNvPr>
            <p:cNvSpPr txBox="1"/>
            <p:nvPr/>
          </p:nvSpPr>
          <p:spPr>
            <a:xfrm>
              <a:off x="91831" y="4867420"/>
              <a:ext cx="5302526" cy="1938992"/>
            </a:xfrm>
            <a:prstGeom prst="rect">
              <a:avLst/>
            </a:prstGeom>
            <a:solidFill>
              <a:srgbClr val="EFA7CB"/>
            </a:solidFill>
            <a:ln w="38100">
              <a:solidFill>
                <a:schemeClr val="tx1"/>
              </a:solidFill>
            </a:ln>
          </p:spPr>
          <p:txBody>
            <a:bodyPr wrap="square" rtlCol="0">
              <a:spAutoFit/>
            </a:bodyPr>
            <a:lstStyle/>
            <a:p>
              <a:pPr algn="ctr"/>
              <a:r>
                <a:rPr lang="en-GB" sz="4000" dirty="0"/>
                <a:t>Need Curved Spacetime to describe Gravity</a:t>
              </a:r>
              <a:br>
                <a:rPr lang="en-GB" sz="4000" dirty="0"/>
              </a:br>
              <a:r>
                <a:rPr lang="en-GB" sz="4000" dirty="0"/>
                <a:t>(Tidal Forces)</a:t>
              </a:r>
              <a:endParaRPr lang="en-CA" sz="4000" dirty="0"/>
            </a:p>
          </p:txBody>
        </p:sp>
        <p:sp>
          <p:nvSpPr>
            <p:cNvPr id="15" name="Arrow: Right 14">
              <a:extLst>
                <a:ext uri="{FF2B5EF4-FFF2-40B4-BE49-F238E27FC236}">
                  <a16:creationId xmlns:a16="http://schemas.microsoft.com/office/drawing/2014/main" id="{DC5CEE85-FA4B-4410-A30B-AE1D90AF4301}"/>
                </a:ext>
              </a:extLst>
            </p:cNvPr>
            <p:cNvSpPr/>
            <p:nvPr/>
          </p:nvSpPr>
          <p:spPr>
            <a:xfrm rot="7999299">
              <a:off x="3935639" y="4009847"/>
              <a:ext cx="871762" cy="892593"/>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0" name="TextBox 19">
            <a:extLst>
              <a:ext uri="{FF2B5EF4-FFF2-40B4-BE49-F238E27FC236}">
                <a16:creationId xmlns:a16="http://schemas.microsoft.com/office/drawing/2014/main" id="{B8905841-5F26-44FA-9E91-671894380B14}"/>
              </a:ext>
            </a:extLst>
          </p:cNvPr>
          <p:cNvSpPr txBox="1"/>
          <p:nvPr/>
        </p:nvSpPr>
        <p:spPr>
          <a:xfrm>
            <a:off x="8553442" y="4713127"/>
            <a:ext cx="3379305" cy="1938992"/>
          </a:xfrm>
          <a:prstGeom prst="rect">
            <a:avLst/>
          </a:prstGeom>
          <a:solidFill>
            <a:srgbClr val="FF9F9F"/>
          </a:solidFill>
          <a:ln w="38100">
            <a:solidFill>
              <a:schemeClr val="tx1"/>
            </a:solidFill>
          </a:ln>
        </p:spPr>
        <p:txBody>
          <a:bodyPr wrap="square" rtlCol="0">
            <a:spAutoFit/>
          </a:bodyPr>
          <a:lstStyle/>
          <a:p>
            <a:pPr algn="ctr"/>
            <a:r>
              <a:rPr lang="en-GB" sz="6000" dirty="0"/>
              <a:t>General Relativity!</a:t>
            </a:r>
            <a:endParaRPr lang="en-CA" sz="6000" dirty="0"/>
          </a:p>
        </p:txBody>
      </p:sp>
    </p:spTree>
    <p:custDataLst>
      <p:tags r:id="rId1"/>
    </p:custDataLst>
    <p:extLst>
      <p:ext uri="{BB962C8B-B14F-4D97-AF65-F5344CB8AC3E}">
        <p14:creationId xmlns:p14="http://schemas.microsoft.com/office/powerpoint/2010/main" val="2289501833"/>
      </p:ext>
    </p:extLst>
  </p:cSld>
  <p:clrMapOvr>
    <a:masterClrMapping/>
  </p:clrMapOvr>
  <mc:AlternateContent xmlns:mc="http://schemas.openxmlformats.org/markup-compatibility/2006" xmlns:p14="http://schemas.microsoft.com/office/powerpoint/2010/main">
    <mc:Choice Requires="p14">
      <p:transition spd="slow" p14:dur="2000" advTm="30392"/>
    </mc:Choice>
    <mc:Fallback xmlns="">
      <p:transition spd="slow" advTm="30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4E58E4ED-5EB4-41AC-BA1D-4F2B57E86866}"/>
              </a:ext>
            </a:extLst>
          </p:cNvPr>
          <p:cNvGrpSpPr/>
          <p:nvPr/>
        </p:nvGrpSpPr>
        <p:grpSpPr>
          <a:xfrm>
            <a:off x="552451" y="226219"/>
            <a:ext cx="1168024" cy="1616033"/>
            <a:chOff x="552451" y="1578769"/>
            <a:chExt cx="1168024" cy="1616033"/>
          </a:xfrm>
        </p:grpSpPr>
        <p:sp>
          <p:nvSpPr>
            <p:cNvPr id="7" name="Rectangle 6">
              <a:extLst>
                <a:ext uri="{FF2B5EF4-FFF2-40B4-BE49-F238E27FC236}">
                  <a16:creationId xmlns:a16="http://schemas.microsoft.com/office/drawing/2014/main" id="{0ACEB050-9D37-41EF-945F-D4988522F932}"/>
                </a:ext>
              </a:extLst>
            </p:cNvPr>
            <p:cNvSpPr/>
            <p:nvPr/>
          </p:nvSpPr>
          <p:spPr>
            <a:xfrm flipV="1">
              <a:off x="552451" y="1578769"/>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7" name="Picture 2" descr="Basketball, Ball, Sport, Orange Ball, Round, Cut Out">
              <a:extLst>
                <a:ext uri="{FF2B5EF4-FFF2-40B4-BE49-F238E27FC236}">
                  <a16:creationId xmlns:a16="http://schemas.microsoft.com/office/drawing/2014/main" id="{348395B8-19EF-49F7-A33B-CEF41D98C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08" y="2098230"/>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6B1E44A9-DA3F-4255-BDE9-0942BAD5907F}"/>
              </a:ext>
            </a:extLst>
          </p:cNvPr>
          <p:cNvGrpSpPr/>
          <p:nvPr/>
        </p:nvGrpSpPr>
        <p:grpSpPr>
          <a:xfrm>
            <a:off x="2104483" y="354222"/>
            <a:ext cx="1168024" cy="1616033"/>
            <a:chOff x="2104483" y="1706772"/>
            <a:chExt cx="1168024" cy="1616033"/>
          </a:xfrm>
        </p:grpSpPr>
        <p:sp>
          <p:nvSpPr>
            <p:cNvPr id="15" name="Rectangle 14">
              <a:extLst>
                <a:ext uri="{FF2B5EF4-FFF2-40B4-BE49-F238E27FC236}">
                  <a16:creationId xmlns:a16="http://schemas.microsoft.com/office/drawing/2014/main" id="{CEF4C001-B3D7-4AE4-9225-75C24B52C27A}"/>
                </a:ext>
              </a:extLst>
            </p:cNvPr>
            <p:cNvSpPr/>
            <p:nvPr/>
          </p:nvSpPr>
          <p:spPr>
            <a:xfrm flipV="1">
              <a:off x="2104483" y="1706772"/>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Picture 2" descr="Basketball, Ball, Sport, Orange Ball, Round, Cut Out">
              <a:extLst>
                <a:ext uri="{FF2B5EF4-FFF2-40B4-BE49-F238E27FC236}">
                  <a16:creationId xmlns:a16="http://schemas.microsoft.com/office/drawing/2014/main" id="{BBEB2E26-05FC-4251-A77F-6677D3146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007" y="22262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0D0240D-584B-46BA-A820-06ECEDE325F2}"/>
              </a:ext>
            </a:extLst>
          </p:cNvPr>
          <p:cNvGrpSpPr/>
          <p:nvPr/>
        </p:nvGrpSpPr>
        <p:grpSpPr>
          <a:xfrm>
            <a:off x="3624514" y="594227"/>
            <a:ext cx="1168024" cy="1616033"/>
            <a:chOff x="3624514" y="1946777"/>
            <a:chExt cx="1168024" cy="1616033"/>
          </a:xfrm>
        </p:grpSpPr>
        <p:sp>
          <p:nvSpPr>
            <p:cNvPr id="23" name="Rectangle 22">
              <a:extLst>
                <a:ext uri="{FF2B5EF4-FFF2-40B4-BE49-F238E27FC236}">
                  <a16:creationId xmlns:a16="http://schemas.microsoft.com/office/drawing/2014/main" id="{355BE597-31FD-4345-94E8-497FD2EE5239}"/>
                </a:ext>
              </a:extLst>
            </p:cNvPr>
            <p:cNvSpPr/>
            <p:nvPr/>
          </p:nvSpPr>
          <p:spPr>
            <a:xfrm flipV="1">
              <a:off x="3624514" y="1946777"/>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9" name="Picture 2" descr="Basketball, Ball, Sport, Orange Ball, Round, Cut Out">
              <a:extLst>
                <a:ext uri="{FF2B5EF4-FFF2-40B4-BE49-F238E27FC236}">
                  <a16:creationId xmlns:a16="http://schemas.microsoft.com/office/drawing/2014/main" id="{BDDAAE92-6641-40BB-A602-2D62DF2E9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971" y="2466238"/>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BE878D48-AC80-4711-8EFA-F8B51D7B703D}"/>
              </a:ext>
            </a:extLst>
          </p:cNvPr>
          <p:cNvGrpSpPr/>
          <p:nvPr/>
        </p:nvGrpSpPr>
        <p:grpSpPr>
          <a:xfrm>
            <a:off x="6680577" y="1234240"/>
            <a:ext cx="1168024" cy="1616033"/>
            <a:chOff x="6680577" y="2586790"/>
            <a:chExt cx="1168024" cy="1616033"/>
          </a:xfrm>
        </p:grpSpPr>
        <p:sp>
          <p:nvSpPr>
            <p:cNvPr id="39" name="Rectangle 38">
              <a:extLst>
                <a:ext uri="{FF2B5EF4-FFF2-40B4-BE49-F238E27FC236}">
                  <a16:creationId xmlns:a16="http://schemas.microsoft.com/office/drawing/2014/main" id="{A2B96E42-18BA-4E4A-A154-386FFD278B45}"/>
                </a:ext>
              </a:extLst>
            </p:cNvPr>
            <p:cNvSpPr/>
            <p:nvPr/>
          </p:nvSpPr>
          <p:spPr>
            <a:xfrm flipV="1">
              <a:off x="6680577" y="2586790"/>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0" name="Picture 2" descr="Basketball, Ball, Sport, Orange Ball, Round, Cut Out">
              <a:extLst>
                <a:ext uri="{FF2B5EF4-FFF2-40B4-BE49-F238E27FC236}">
                  <a16:creationId xmlns:a16="http://schemas.microsoft.com/office/drawing/2014/main" id="{EDEEC3F3-4690-4988-8AD7-B429E017C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034" y="3105392"/>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AA89D90B-405D-4C78-9AB7-B9A58DE28DA2}"/>
              </a:ext>
            </a:extLst>
          </p:cNvPr>
          <p:cNvGrpSpPr/>
          <p:nvPr/>
        </p:nvGrpSpPr>
        <p:grpSpPr>
          <a:xfrm>
            <a:off x="5176546" y="898233"/>
            <a:ext cx="1168024" cy="1616033"/>
            <a:chOff x="5176546" y="2250783"/>
            <a:chExt cx="1168024" cy="1616033"/>
          </a:xfrm>
        </p:grpSpPr>
        <p:sp>
          <p:nvSpPr>
            <p:cNvPr id="31" name="Rectangle 30">
              <a:extLst>
                <a:ext uri="{FF2B5EF4-FFF2-40B4-BE49-F238E27FC236}">
                  <a16:creationId xmlns:a16="http://schemas.microsoft.com/office/drawing/2014/main" id="{DED81122-FA75-456D-A18B-28FC022A5854}"/>
                </a:ext>
              </a:extLst>
            </p:cNvPr>
            <p:cNvSpPr/>
            <p:nvPr/>
          </p:nvSpPr>
          <p:spPr>
            <a:xfrm flipV="1">
              <a:off x="5176546" y="2250783"/>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2" descr="Basketball, Ball, Sport, Orange Ball, Round, Cut Out">
              <a:extLst>
                <a:ext uri="{FF2B5EF4-FFF2-40B4-BE49-F238E27FC236}">
                  <a16:creationId xmlns:a16="http://schemas.microsoft.com/office/drawing/2014/main" id="{DE0CC4AB-E4D2-4EBC-866B-986988D43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003" y="2770244"/>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AF1CBF5-021A-4074-B940-E0E761E0829B}"/>
              </a:ext>
            </a:extLst>
          </p:cNvPr>
          <p:cNvGrpSpPr/>
          <p:nvPr/>
        </p:nvGrpSpPr>
        <p:grpSpPr>
          <a:xfrm>
            <a:off x="165490" y="315127"/>
            <a:ext cx="11787151" cy="2729935"/>
            <a:chOff x="165490" y="315127"/>
            <a:chExt cx="11787151" cy="2729935"/>
          </a:xfrm>
        </p:grpSpPr>
        <p:pic>
          <p:nvPicPr>
            <p:cNvPr id="57" name="Picture 4" descr="Image result for grass">
              <a:extLst>
                <a:ext uri="{FF2B5EF4-FFF2-40B4-BE49-F238E27FC236}">
                  <a16:creationId xmlns:a16="http://schemas.microsoft.com/office/drawing/2014/main" id="{B3A3A4ED-F502-4C5A-9A92-786B797AF2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165490" y="2895800"/>
              <a:ext cx="10064360" cy="14926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9B53D7A-603B-42CE-8558-F0234A58B612}"/>
                </a:ext>
              </a:extLst>
            </p:cNvPr>
            <p:cNvSpPr txBox="1"/>
            <p:nvPr/>
          </p:nvSpPr>
          <p:spPr>
            <a:xfrm>
              <a:off x="9135395" y="315127"/>
              <a:ext cx="2817246" cy="1323439"/>
            </a:xfrm>
            <a:prstGeom prst="rect">
              <a:avLst/>
            </a:prstGeom>
            <a:noFill/>
          </p:spPr>
          <p:txBody>
            <a:bodyPr wrap="none" rtlCol="0">
              <a:spAutoFit/>
            </a:bodyPr>
            <a:lstStyle/>
            <a:p>
              <a:pPr algn="ctr"/>
              <a:r>
                <a:rPr lang="en-US" sz="4000" dirty="0"/>
                <a:t>Observer On</a:t>
              </a:r>
              <a:br>
                <a:rPr lang="en-US" sz="4000" dirty="0"/>
              </a:br>
              <a:r>
                <a:rPr lang="en-US" sz="4000" dirty="0"/>
                <a:t>Ground</a:t>
              </a:r>
              <a:endParaRPr lang="en-CA" sz="4000" dirty="0"/>
            </a:p>
          </p:txBody>
        </p:sp>
        <p:pic>
          <p:nvPicPr>
            <p:cNvPr id="63" name="Graphic 62" descr="Confused person">
              <a:extLst>
                <a:ext uri="{FF2B5EF4-FFF2-40B4-BE49-F238E27FC236}">
                  <a16:creationId xmlns:a16="http://schemas.microsoft.com/office/drawing/2014/main" id="{80608BFE-7EF7-4039-84D6-ABBE57E3F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7554" y="1752842"/>
              <a:ext cx="1168024" cy="1168024"/>
            </a:xfrm>
            <a:prstGeom prst="rect">
              <a:avLst/>
            </a:prstGeom>
          </p:spPr>
        </p:pic>
      </p:grpSp>
      <p:grpSp>
        <p:nvGrpSpPr>
          <p:cNvPr id="64" name="Group 63">
            <a:extLst>
              <a:ext uri="{FF2B5EF4-FFF2-40B4-BE49-F238E27FC236}">
                <a16:creationId xmlns:a16="http://schemas.microsoft.com/office/drawing/2014/main" id="{8E9445C6-0FF2-4953-9007-C3B1B1298992}"/>
              </a:ext>
            </a:extLst>
          </p:cNvPr>
          <p:cNvGrpSpPr/>
          <p:nvPr/>
        </p:nvGrpSpPr>
        <p:grpSpPr>
          <a:xfrm>
            <a:off x="656997" y="4485544"/>
            <a:ext cx="9312734" cy="680756"/>
            <a:chOff x="656997" y="4485544"/>
            <a:chExt cx="9312734" cy="680756"/>
          </a:xfrm>
        </p:grpSpPr>
        <p:cxnSp>
          <p:nvCxnSpPr>
            <p:cNvPr id="65" name="Straight Arrow Connector 64">
              <a:extLst>
                <a:ext uri="{FF2B5EF4-FFF2-40B4-BE49-F238E27FC236}">
                  <a16:creationId xmlns:a16="http://schemas.microsoft.com/office/drawing/2014/main" id="{AFF5E481-E063-498D-8431-8A081587553F}"/>
                </a:ext>
              </a:extLst>
            </p:cNvPr>
            <p:cNvCxnSpPr>
              <a:cxnSpLocks/>
            </p:cNvCxnSpPr>
            <p:nvPr/>
          </p:nvCxnSpPr>
          <p:spPr>
            <a:xfrm>
              <a:off x="656997" y="4827483"/>
              <a:ext cx="74202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
          <p:nvSpPr>
            <p:cNvPr id="66" name="TextBox 65">
              <a:extLst>
                <a:ext uri="{FF2B5EF4-FFF2-40B4-BE49-F238E27FC236}">
                  <a16:creationId xmlns:a16="http://schemas.microsoft.com/office/drawing/2014/main" id="{0569EED3-CDC1-46D6-B4E0-7D42A06523E6}"/>
                </a:ext>
              </a:extLst>
            </p:cNvPr>
            <p:cNvSpPr txBox="1"/>
            <p:nvPr/>
          </p:nvSpPr>
          <p:spPr>
            <a:xfrm>
              <a:off x="8914913" y="4485544"/>
              <a:ext cx="1054818" cy="680756"/>
            </a:xfrm>
            <a:prstGeom prst="rect">
              <a:avLst/>
            </a:prstGeom>
            <a:noFill/>
          </p:spPr>
          <p:txBody>
            <a:bodyPr wrap="none" lIns="0" tIns="0" rIns="0" bIns="0" rtlCol="0">
              <a:spAutoFit/>
            </a:bodyPr>
            <a:lstStyle/>
            <a:p>
              <a:r>
                <a:rPr lang="en-US" sz="4000" dirty="0">
                  <a:solidFill>
                    <a:srgbClr val="002060"/>
                  </a:solidFill>
                </a:rPr>
                <a:t>time</a:t>
              </a:r>
              <a:endParaRPr lang="en-CA" sz="4000" dirty="0">
                <a:solidFill>
                  <a:srgbClr val="002060"/>
                </a:solidFill>
              </a:endParaRPr>
            </a:p>
          </p:txBody>
        </p:sp>
      </p:grpSp>
    </p:spTree>
    <p:custDataLst>
      <p:tags r:id="rId1"/>
    </p:custDataLst>
    <p:extLst>
      <p:ext uri="{BB962C8B-B14F-4D97-AF65-F5344CB8AC3E}">
        <p14:creationId xmlns:p14="http://schemas.microsoft.com/office/powerpoint/2010/main" val="1349117182"/>
      </p:ext>
    </p:extLst>
  </p:cSld>
  <p:clrMapOvr>
    <a:masterClrMapping/>
  </p:clrMapOvr>
  <mc:AlternateContent xmlns:mc="http://schemas.openxmlformats.org/markup-compatibility/2006" xmlns:p14="http://schemas.microsoft.com/office/powerpoint/2010/main">
    <mc:Choice Requires="p14">
      <p:transition spd="slow" p14:dur="2000" advTm="21071"/>
    </mc:Choice>
    <mc:Fallback xmlns="">
      <p:transition spd="slow" advTm="210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53"/>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54"/>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55"/>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4E58E4ED-5EB4-41AC-BA1D-4F2B57E86866}"/>
              </a:ext>
            </a:extLst>
          </p:cNvPr>
          <p:cNvGrpSpPr/>
          <p:nvPr/>
        </p:nvGrpSpPr>
        <p:grpSpPr>
          <a:xfrm>
            <a:off x="552451" y="226219"/>
            <a:ext cx="1168024" cy="1616033"/>
            <a:chOff x="552451" y="1578769"/>
            <a:chExt cx="1168024" cy="1616033"/>
          </a:xfrm>
        </p:grpSpPr>
        <p:sp>
          <p:nvSpPr>
            <p:cNvPr id="7" name="Rectangle 6">
              <a:extLst>
                <a:ext uri="{FF2B5EF4-FFF2-40B4-BE49-F238E27FC236}">
                  <a16:creationId xmlns:a16="http://schemas.microsoft.com/office/drawing/2014/main" id="{0ACEB050-9D37-41EF-945F-D4988522F932}"/>
                </a:ext>
              </a:extLst>
            </p:cNvPr>
            <p:cNvSpPr/>
            <p:nvPr/>
          </p:nvSpPr>
          <p:spPr>
            <a:xfrm flipV="1">
              <a:off x="552451" y="1578769"/>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7" name="Picture 2" descr="Basketball, Ball, Sport, Orange Ball, Round, Cut Out">
              <a:extLst>
                <a:ext uri="{FF2B5EF4-FFF2-40B4-BE49-F238E27FC236}">
                  <a16:creationId xmlns:a16="http://schemas.microsoft.com/office/drawing/2014/main" id="{348395B8-19EF-49F7-A33B-CEF41D98C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08" y="2098230"/>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6B1E44A9-DA3F-4255-BDE9-0942BAD5907F}"/>
              </a:ext>
            </a:extLst>
          </p:cNvPr>
          <p:cNvGrpSpPr/>
          <p:nvPr/>
        </p:nvGrpSpPr>
        <p:grpSpPr>
          <a:xfrm>
            <a:off x="2104483" y="354222"/>
            <a:ext cx="1168024" cy="1616033"/>
            <a:chOff x="2104483" y="1706772"/>
            <a:chExt cx="1168024" cy="1616033"/>
          </a:xfrm>
        </p:grpSpPr>
        <p:sp>
          <p:nvSpPr>
            <p:cNvPr id="15" name="Rectangle 14">
              <a:extLst>
                <a:ext uri="{FF2B5EF4-FFF2-40B4-BE49-F238E27FC236}">
                  <a16:creationId xmlns:a16="http://schemas.microsoft.com/office/drawing/2014/main" id="{CEF4C001-B3D7-4AE4-9225-75C24B52C27A}"/>
                </a:ext>
              </a:extLst>
            </p:cNvPr>
            <p:cNvSpPr/>
            <p:nvPr/>
          </p:nvSpPr>
          <p:spPr>
            <a:xfrm flipV="1">
              <a:off x="2104483" y="1706772"/>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Picture 2" descr="Basketball, Ball, Sport, Orange Ball, Round, Cut Out">
              <a:extLst>
                <a:ext uri="{FF2B5EF4-FFF2-40B4-BE49-F238E27FC236}">
                  <a16:creationId xmlns:a16="http://schemas.microsoft.com/office/drawing/2014/main" id="{BBEB2E26-05FC-4251-A77F-6677D3146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007" y="22262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0D0240D-584B-46BA-A820-06ECEDE325F2}"/>
              </a:ext>
            </a:extLst>
          </p:cNvPr>
          <p:cNvGrpSpPr/>
          <p:nvPr/>
        </p:nvGrpSpPr>
        <p:grpSpPr>
          <a:xfrm>
            <a:off x="3624514" y="594227"/>
            <a:ext cx="1168024" cy="1616033"/>
            <a:chOff x="3624514" y="1946777"/>
            <a:chExt cx="1168024" cy="1616033"/>
          </a:xfrm>
        </p:grpSpPr>
        <p:sp>
          <p:nvSpPr>
            <p:cNvPr id="23" name="Rectangle 22">
              <a:extLst>
                <a:ext uri="{FF2B5EF4-FFF2-40B4-BE49-F238E27FC236}">
                  <a16:creationId xmlns:a16="http://schemas.microsoft.com/office/drawing/2014/main" id="{355BE597-31FD-4345-94E8-497FD2EE5239}"/>
                </a:ext>
              </a:extLst>
            </p:cNvPr>
            <p:cNvSpPr/>
            <p:nvPr/>
          </p:nvSpPr>
          <p:spPr>
            <a:xfrm flipV="1">
              <a:off x="3624514" y="1946777"/>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9" name="Picture 2" descr="Basketball, Ball, Sport, Orange Ball, Round, Cut Out">
              <a:extLst>
                <a:ext uri="{FF2B5EF4-FFF2-40B4-BE49-F238E27FC236}">
                  <a16:creationId xmlns:a16="http://schemas.microsoft.com/office/drawing/2014/main" id="{BDDAAE92-6641-40BB-A602-2D62DF2E9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971" y="2466238"/>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BE878D48-AC80-4711-8EFA-F8B51D7B703D}"/>
              </a:ext>
            </a:extLst>
          </p:cNvPr>
          <p:cNvGrpSpPr/>
          <p:nvPr/>
        </p:nvGrpSpPr>
        <p:grpSpPr>
          <a:xfrm>
            <a:off x="6680577" y="1234240"/>
            <a:ext cx="1168024" cy="1616033"/>
            <a:chOff x="6680577" y="2586790"/>
            <a:chExt cx="1168024" cy="1616033"/>
          </a:xfrm>
        </p:grpSpPr>
        <p:sp>
          <p:nvSpPr>
            <p:cNvPr id="39" name="Rectangle 38">
              <a:extLst>
                <a:ext uri="{FF2B5EF4-FFF2-40B4-BE49-F238E27FC236}">
                  <a16:creationId xmlns:a16="http://schemas.microsoft.com/office/drawing/2014/main" id="{A2B96E42-18BA-4E4A-A154-386FFD278B45}"/>
                </a:ext>
              </a:extLst>
            </p:cNvPr>
            <p:cNvSpPr/>
            <p:nvPr/>
          </p:nvSpPr>
          <p:spPr>
            <a:xfrm flipV="1">
              <a:off x="6680577" y="2586790"/>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0" name="Picture 2" descr="Basketball, Ball, Sport, Orange Ball, Round, Cut Out">
              <a:extLst>
                <a:ext uri="{FF2B5EF4-FFF2-40B4-BE49-F238E27FC236}">
                  <a16:creationId xmlns:a16="http://schemas.microsoft.com/office/drawing/2014/main" id="{EDEEC3F3-4690-4988-8AD7-B429E017C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034" y="3105392"/>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AA89D90B-405D-4C78-9AB7-B9A58DE28DA2}"/>
              </a:ext>
            </a:extLst>
          </p:cNvPr>
          <p:cNvGrpSpPr/>
          <p:nvPr/>
        </p:nvGrpSpPr>
        <p:grpSpPr>
          <a:xfrm>
            <a:off x="5176546" y="898233"/>
            <a:ext cx="1168024" cy="1616033"/>
            <a:chOff x="5176546" y="2250783"/>
            <a:chExt cx="1168024" cy="1616033"/>
          </a:xfrm>
        </p:grpSpPr>
        <p:sp>
          <p:nvSpPr>
            <p:cNvPr id="31" name="Rectangle 30">
              <a:extLst>
                <a:ext uri="{FF2B5EF4-FFF2-40B4-BE49-F238E27FC236}">
                  <a16:creationId xmlns:a16="http://schemas.microsoft.com/office/drawing/2014/main" id="{DED81122-FA75-456D-A18B-28FC022A5854}"/>
                </a:ext>
              </a:extLst>
            </p:cNvPr>
            <p:cNvSpPr/>
            <p:nvPr/>
          </p:nvSpPr>
          <p:spPr>
            <a:xfrm flipV="1">
              <a:off x="5176546" y="2250783"/>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2" descr="Basketball, Ball, Sport, Orange Ball, Round, Cut Out">
              <a:extLst>
                <a:ext uri="{FF2B5EF4-FFF2-40B4-BE49-F238E27FC236}">
                  <a16:creationId xmlns:a16="http://schemas.microsoft.com/office/drawing/2014/main" id="{DE0CC4AB-E4D2-4EBC-866B-986988D43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003" y="2770244"/>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4" descr="Image result for grass">
            <a:extLst>
              <a:ext uri="{FF2B5EF4-FFF2-40B4-BE49-F238E27FC236}">
                <a16:creationId xmlns:a16="http://schemas.microsoft.com/office/drawing/2014/main" id="{B3A3A4ED-F502-4C5A-9A92-786B797AF2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000"/>
          <a:stretch/>
        </p:blipFill>
        <p:spPr bwMode="auto">
          <a:xfrm>
            <a:off x="165490" y="2895800"/>
            <a:ext cx="10064360" cy="14926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9B53D7A-603B-42CE-8558-F0234A58B612}"/>
              </a:ext>
            </a:extLst>
          </p:cNvPr>
          <p:cNvSpPr txBox="1"/>
          <p:nvPr/>
        </p:nvSpPr>
        <p:spPr>
          <a:xfrm>
            <a:off x="9135395" y="315127"/>
            <a:ext cx="2817246" cy="1323439"/>
          </a:xfrm>
          <a:prstGeom prst="rect">
            <a:avLst/>
          </a:prstGeom>
          <a:noFill/>
        </p:spPr>
        <p:txBody>
          <a:bodyPr wrap="none" rtlCol="0">
            <a:spAutoFit/>
          </a:bodyPr>
          <a:lstStyle/>
          <a:p>
            <a:pPr algn="ctr"/>
            <a:r>
              <a:rPr lang="en-US" sz="4000" dirty="0"/>
              <a:t>Observer On</a:t>
            </a:r>
            <a:br>
              <a:rPr lang="en-US" sz="4000" dirty="0"/>
            </a:br>
            <a:r>
              <a:rPr lang="en-US" sz="4000" dirty="0"/>
              <a:t>Ground</a:t>
            </a:r>
            <a:endParaRPr lang="en-CA" sz="4000" dirty="0"/>
          </a:p>
        </p:txBody>
      </p:sp>
      <p:pic>
        <p:nvPicPr>
          <p:cNvPr id="63" name="Graphic 62" descr="Confused person">
            <a:extLst>
              <a:ext uri="{FF2B5EF4-FFF2-40B4-BE49-F238E27FC236}">
                <a16:creationId xmlns:a16="http://schemas.microsoft.com/office/drawing/2014/main" id="{80608BFE-7EF7-4039-84D6-ABBE57E3F6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37554" y="1752842"/>
            <a:ext cx="1168024" cy="1168024"/>
          </a:xfrm>
          <a:prstGeom prst="rect">
            <a:avLst/>
          </a:prstGeom>
        </p:spPr>
      </p:pic>
      <p:grpSp>
        <p:nvGrpSpPr>
          <p:cNvPr id="21" name="Group 20">
            <a:extLst>
              <a:ext uri="{FF2B5EF4-FFF2-40B4-BE49-F238E27FC236}">
                <a16:creationId xmlns:a16="http://schemas.microsoft.com/office/drawing/2014/main" id="{E868B6D8-CA30-4F69-A353-AE7A52A28DDF}"/>
              </a:ext>
            </a:extLst>
          </p:cNvPr>
          <p:cNvGrpSpPr/>
          <p:nvPr/>
        </p:nvGrpSpPr>
        <p:grpSpPr>
          <a:xfrm>
            <a:off x="552451" y="226219"/>
            <a:ext cx="1168024" cy="1616033"/>
            <a:chOff x="552451" y="1578769"/>
            <a:chExt cx="1168024" cy="1616033"/>
          </a:xfrm>
        </p:grpSpPr>
        <p:sp>
          <p:nvSpPr>
            <p:cNvPr id="22" name="Rectangle 21">
              <a:extLst>
                <a:ext uri="{FF2B5EF4-FFF2-40B4-BE49-F238E27FC236}">
                  <a16:creationId xmlns:a16="http://schemas.microsoft.com/office/drawing/2014/main" id="{7540B3AA-53D1-47FA-8C92-7F82A97CE580}"/>
                </a:ext>
              </a:extLst>
            </p:cNvPr>
            <p:cNvSpPr/>
            <p:nvPr/>
          </p:nvSpPr>
          <p:spPr>
            <a:xfrm flipV="1">
              <a:off x="552451" y="1578769"/>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4" name="Picture 2" descr="Basketball, Ball, Sport, Orange Ball, Round, Cut Out">
              <a:extLst>
                <a:ext uri="{FF2B5EF4-FFF2-40B4-BE49-F238E27FC236}">
                  <a16:creationId xmlns:a16="http://schemas.microsoft.com/office/drawing/2014/main" id="{6AD7A844-254C-4E0F-B4CB-F3CDAD71E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08" y="2098230"/>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A272D318-0999-47F5-B9D3-78E512F002DF}"/>
              </a:ext>
            </a:extLst>
          </p:cNvPr>
          <p:cNvGrpSpPr/>
          <p:nvPr/>
        </p:nvGrpSpPr>
        <p:grpSpPr>
          <a:xfrm>
            <a:off x="2104483" y="354222"/>
            <a:ext cx="1168024" cy="1616033"/>
            <a:chOff x="2104483" y="1706772"/>
            <a:chExt cx="1168024" cy="1616033"/>
          </a:xfrm>
        </p:grpSpPr>
        <p:sp>
          <p:nvSpPr>
            <p:cNvPr id="26" name="Rectangle 25">
              <a:extLst>
                <a:ext uri="{FF2B5EF4-FFF2-40B4-BE49-F238E27FC236}">
                  <a16:creationId xmlns:a16="http://schemas.microsoft.com/office/drawing/2014/main" id="{20EDF874-F8DA-4E7B-8D3E-6F05321AC671}"/>
                </a:ext>
              </a:extLst>
            </p:cNvPr>
            <p:cNvSpPr/>
            <p:nvPr/>
          </p:nvSpPr>
          <p:spPr>
            <a:xfrm flipV="1">
              <a:off x="2104483" y="1706772"/>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 descr="Basketball, Ball, Sport, Orange Ball, Round, Cut Out">
              <a:extLst>
                <a:ext uri="{FF2B5EF4-FFF2-40B4-BE49-F238E27FC236}">
                  <a16:creationId xmlns:a16="http://schemas.microsoft.com/office/drawing/2014/main" id="{CA1119CC-50C7-4362-82B8-579D2624B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007" y="22262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C3BE99AD-91FF-4088-AF04-16864B7B5D8B}"/>
              </a:ext>
            </a:extLst>
          </p:cNvPr>
          <p:cNvGrpSpPr/>
          <p:nvPr/>
        </p:nvGrpSpPr>
        <p:grpSpPr>
          <a:xfrm>
            <a:off x="3624514" y="594227"/>
            <a:ext cx="1168024" cy="1616033"/>
            <a:chOff x="3624514" y="1946777"/>
            <a:chExt cx="1168024" cy="1616033"/>
          </a:xfrm>
        </p:grpSpPr>
        <p:sp>
          <p:nvSpPr>
            <p:cNvPr id="29" name="Rectangle 28">
              <a:extLst>
                <a:ext uri="{FF2B5EF4-FFF2-40B4-BE49-F238E27FC236}">
                  <a16:creationId xmlns:a16="http://schemas.microsoft.com/office/drawing/2014/main" id="{DF412D20-08ED-4B96-8A06-9A1868EEE6B1}"/>
                </a:ext>
              </a:extLst>
            </p:cNvPr>
            <p:cNvSpPr/>
            <p:nvPr/>
          </p:nvSpPr>
          <p:spPr>
            <a:xfrm flipV="1">
              <a:off x="3624514" y="1946777"/>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Picture 2" descr="Basketball, Ball, Sport, Orange Ball, Round, Cut Out">
              <a:extLst>
                <a:ext uri="{FF2B5EF4-FFF2-40B4-BE49-F238E27FC236}">
                  <a16:creationId xmlns:a16="http://schemas.microsoft.com/office/drawing/2014/main" id="{78BD828A-81F5-4D9F-A470-BF8F0826A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971" y="2466238"/>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E171E352-8D1C-492D-8E35-C2E176005826}"/>
              </a:ext>
            </a:extLst>
          </p:cNvPr>
          <p:cNvGrpSpPr/>
          <p:nvPr/>
        </p:nvGrpSpPr>
        <p:grpSpPr>
          <a:xfrm>
            <a:off x="6680577" y="1234240"/>
            <a:ext cx="1168024" cy="1616033"/>
            <a:chOff x="6680577" y="2586790"/>
            <a:chExt cx="1168024" cy="1616033"/>
          </a:xfrm>
        </p:grpSpPr>
        <p:sp>
          <p:nvSpPr>
            <p:cNvPr id="33" name="Rectangle 32">
              <a:extLst>
                <a:ext uri="{FF2B5EF4-FFF2-40B4-BE49-F238E27FC236}">
                  <a16:creationId xmlns:a16="http://schemas.microsoft.com/office/drawing/2014/main" id="{3DE369A3-136C-44EA-B732-E4330439FB7F}"/>
                </a:ext>
              </a:extLst>
            </p:cNvPr>
            <p:cNvSpPr/>
            <p:nvPr/>
          </p:nvSpPr>
          <p:spPr>
            <a:xfrm flipV="1">
              <a:off x="6680577" y="2586790"/>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Picture 2" descr="Basketball, Ball, Sport, Orange Ball, Round, Cut Out">
              <a:extLst>
                <a:ext uri="{FF2B5EF4-FFF2-40B4-BE49-F238E27FC236}">
                  <a16:creationId xmlns:a16="http://schemas.microsoft.com/office/drawing/2014/main" id="{55A56B55-2204-4649-81E8-1A947EA2F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034" y="3105392"/>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E78ADFE5-32ED-4512-889E-1D53DFEC75CC}"/>
              </a:ext>
            </a:extLst>
          </p:cNvPr>
          <p:cNvGrpSpPr/>
          <p:nvPr/>
        </p:nvGrpSpPr>
        <p:grpSpPr>
          <a:xfrm>
            <a:off x="5176546" y="898233"/>
            <a:ext cx="1168024" cy="1616033"/>
            <a:chOff x="5176546" y="2250783"/>
            <a:chExt cx="1168024" cy="1616033"/>
          </a:xfrm>
        </p:grpSpPr>
        <p:sp>
          <p:nvSpPr>
            <p:cNvPr id="36" name="Rectangle 35">
              <a:extLst>
                <a:ext uri="{FF2B5EF4-FFF2-40B4-BE49-F238E27FC236}">
                  <a16:creationId xmlns:a16="http://schemas.microsoft.com/office/drawing/2014/main" id="{E6F5BBE4-B0DC-4DC7-9D18-35199EB9E870}"/>
                </a:ext>
              </a:extLst>
            </p:cNvPr>
            <p:cNvSpPr/>
            <p:nvPr/>
          </p:nvSpPr>
          <p:spPr>
            <a:xfrm flipV="1">
              <a:off x="5176546" y="2250783"/>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7" name="Picture 2" descr="Basketball, Ball, Sport, Orange Ball, Round, Cut Out">
              <a:extLst>
                <a:ext uri="{FF2B5EF4-FFF2-40B4-BE49-F238E27FC236}">
                  <a16:creationId xmlns:a16="http://schemas.microsoft.com/office/drawing/2014/main" id="{04CB77C7-F196-4588-9C66-EC5E62D52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003" y="2770244"/>
              <a:ext cx="577110" cy="5771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4647896"/>
      </p:ext>
    </p:extLst>
  </p:cSld>
  <p:clrMapOvr>
    <a:masterClrMapping/>
  </p:clrMapOvr>
  <mc:AlternateContent xmlns:mc="http://schemas.openxmlformats.org/markup-compatibility/2006" xmlns:p14="http://schemas.microsoft.com/office/powerpoint/2010/main">
    <mc:Choice Requires="p14">
      <p:transition spd="slow" p14:dur="2000" advTm="1479"/>
    </mc:Choice>
    <mc:Fallback xmlns="">
      <p:transition spd="slow" advTm="147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4E58E4ED-5EB4-41AC-BA1D-4F2B57E86866}"/>
              </a:ext>
            </a:extLst>
          </p:cNvPr>
          <p:cNvGrpSpPr/>
          <p:nvPr/>
        </p:nvGrpSpPr>
        <p:grpSpPr>
          <a:xfrm>
            <a:off x="552451" y="226219"/>
            <a:ext cx="1168024" cy="1616033"/>
            <a:chOff x="552451" y="1578769"/>
            <a:chExt cx="1168024" cy="1616033"/>
          </a:xfrm>
        </p:grpSpPr>
        <p:sp>
          <p:nvSpPr>
            <p:cNvPr id="7" name="Rectangle 6">
              <a:extLst>
                <a:ext uri="{FF2B5EF4-FFF2-40B4-BE49-F238E27FC236}">
                  <a16:creationId xmlns:a16="http://schemas.microsoft.com/office/drawing/2014/main" id="{0ACEB050-9D37-41EF-945F-D4988522F932}"/>
                </a:ext>
              </a:extLst>
            </p:cNvPr>
            <p:cNvSpPr/>
            <p:nvPr/>
          </p:nvSpPr>
          <p:spPr>
            <a:xfrm flipV="1">
              <a:off x="552451" y="1578769"/>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7" name="Picture 2" descr="Basketball, Ball, Sport, Orange Ball, Round, Cut Out">
              <a:extLst>
                <a:ext uri="{FF2B5EF4-FFF2-40B4-BE49-F238E27FC236}">
                  <a16:creationId xmlns:a16="http://schemas.microsoft.com/office/drawing/2014/main" id="{348395B8-19EF-49F7-A33B-CEF41D98C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08" y="2098230"/>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6B1E44A9-DA3F-4255-BDE9-0942BAD5907F}"/>
              </a:ext>
            </a:extLst>
          </p:cNvPr>
          <p:cNvGrpSpPr/>
          <p:nvPr/>
        </p:nvGrpSpPr>
        <p:grpSpPr>
          <a:xfrm>
            <a:off x="2104483" y="354222"/>
            <a:ext cx="1168024" cy="1616033"/>
            <a:chOff x="2104483" y="1706772"/>
            <a:chExt cx="1168024" cy="1616033"/>
          </a:xfrm>
        </p:grpSpPr>
        <p:sp>
          <p:nvSpPr>
            <p:cNvPr id="15" name="Rectangle 14">
              <a:extLst>
                <a:ext uri="{FF2B5EF4-FFF2-40B4-BE49-F238E27FC236}">
                  <a16:creationId xmlns:a16="http://schemas.microsoft.com/office/drawing/2014/main" id="{CEF4C001-B3D7-4AE4-9225-75C24B52C27A}"/>
                </a:ext>
              </a:extLst>
            </p:cNvPr>
            <p:cNvSpPr/>
            <p:nvPr/>
          </p:nvSpPr>
          <p:spPr>
            <a:xfrm flipV="1">
              <a:off x="2104483" y="1706772"/>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Picture 2" descr="Basketball, Ball, Sport, Orange Ball, Round, Cut Out">
              <a:extLst>
                <a:ext uri="{FF2B5EF4-FFF2-40B4-BE49-F238E27FC236}">
                  <a16:creationId xmlns:a16="http://schemas.microsoft.com/office/drawing/2014/main" id="{BBEB2E26-05FC-4251-A77F-6677D3146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007" y="22262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0D0240D-584B-46BA-A820-06ECEDE325F2}"/>
              </a:ext>
            </a:extLst>
          </p:cNvPr>
          <p:cNvGrpSpPr/>
          <p:nvPr/>
        </p:nvGrpSpPr>
        <p:grpSpPr>
          <a:xfrm>
            <a:off x="3624514" y="594227"/>
            <a:ext cx="1168024" cy="1616033"/>
            <a:chOff x="3624514" y="1946777"/>
            <a:chExt cx="1168024" cy="1616033"/>
          </a:xfrm>
        </p:grpSpPr>
        <p:sp>
          <p:nvSpPr>
            <p:cNvPr id="23" name="Rectangle 22">
              <a:extLst>
                <a:ext uri="{FF2B5EF4-FFF2-40B4-BE49-F238E27FC236}">
                  <a16:creationId xmlns:a16="http://schemas.microsoft.com/office/drawing/2014/main" id="{355BE597-31FD-4345-94E8-497FD2EE5239}"/>
                </a:ext>
              </a:extLst>
            </p:cNvPr>
            <p:cNvSpPr/>
            <p:nvPr/>
          </p:nvSpPr>
          <p:spPr>
            <a:xfrm flipV="1">
              <a:off x="3624514" y="1946777"/>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9" name="Picture 2" descr="Basketball, Ball, Sport, Orange Ball, Round, Cut Out">
              <a:extLst>
                <a:ext uri="{FF2B5EF4-FFF2-40B4-BE49-F238E27FC236}">
                  <a16:creationId xmlns:a16="http://schemas.microsoft.com/office/drawing/2014/main" id="{BDDAAE92-6641-40BB-A602-2D62DF2E9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971" y="2466238"/>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BE878D48-AC80-4711-8EFA-F8B51D7B703D}"/>
              </a:ext>
            </a:extLst>
          </p:cNvPr>
          <p:cNvGrpSpPr/>
          <p:nvPr/>
        </p:nvGrpSpPr>
        <p:grpSpPr>
          <a:xfrm>
            <a:off x="6680577" y="1234240"/>
            <a:ext cx="1168024" cy="1616033"/>
            <a:chOff x="6680577" y="2586790"/>
            <a:chExt cx="1168024" cy="1616033"/>
          </a:xfrm>
        </p:grpSpPr>
        <p:sp>
          <p:nvSpPr>
            <p:cNvPr id="39" name="Rectangle 38">
              <a:extLst>
                <a:ext uri="{FF2B5EF4-FFF2-40B4-BE49-F238E27FC236}">
                  <a16:creationId xmlns:a16="http://schemas.microsoft.com/office/drawing/2014/main" id="{A2B96E42-18BA-4E4A-A154-386FFD278B45}"/>
                </a:ext>
              </a:extLst>
            </p:cNvPr>
            <p:cNvSpPr/>
            <p:nvPr/>
          </p:nvSpPr>
          <p:spPr>
            <a:xfrm flipV="1">
              <a:off x="6680577" y="2586790"/>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0" name="Picture 2" descr="Basketball, Ball, Sport, Orange Ball, Round, Cut Out">
              <a:extLst>
                <a:ext uri="{FF2B5EF4-FFF2-40B4-BE49-F238E27FC236}">
                  <a16:creationId xmlns:a16="http://schemas.microsoft.com/office/drawing/2014/main" id="{EDEEC3F3-4690-4988-8AD7-B429E017C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034" y="3105392"/>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AA89D90B-405D-4C78-9AB7-B9A58DE28DA2}"/>
              </a:ext>
            </a:extLst>
          </p:cNvPr>
          <p:cNvGrpSpPr/>
          <p:nvPr/>
        </p:nvGrpSpPr>
        <p:grpSpPr>
          <a:xfrm>
            <a:off x="5176546" y="898233"/>
            <a:ext cx="1168024" cy="1616033"/>
            <a:chOff x="5176546" y="2250783"/>
            <a:chExt cx="1168024" cy="1616033"/>
          </a:xfrm>
        </p:grpSpPr>
        <p:sp>
          <p:nvSpPr>
            <p:cNvPr id="31" name="Rectangle 30">
              <a:extLst>
                <a:ext uri="{FF2B5EF4-FFF2-40B4-BE49-F238E27FC236}">
                  <a16:creationId xmlns:a16="http://schemas.microsoft.com/office/drawing/2014/main" id="{DED81122-FA75-456D-A18B-28FC022A5854}"/>
                </a:ext>
              </a:extLst>
            </p:cNvPr>
            <p:cNvSpPr/>
            <p:nvPr/>
          </p:nvSpPr>
          <p:spPr>
            <a:xfrm flipV="1">
              <a:off x="5176546" y="2250783"/>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2" descr="Basketball, Ball, Sport, Orange Ball, Round, Cut Out">
              <a:extLst>
                <a:ext uri="{FF2B5EF4-FFF2-40B4-BE49-F238E27FC236}">
                  <a16:creationId xmlns:a16="http://schemas.microsoft.com/office/drawing/2014/main" id="{DE0CC4AB-E4D2-4EBC-866B-986988D43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003" y="2770244"/>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4" descr="Image result for grass">
            <a:extLst>
              <a:ext uri="{FF2B5EF4-FFF2-40B4-BE49-F238E27FC236}">
                <a16:creationId xmlns:a16="http://schemas.microsoft.com/office/drawing/2014/main" id="{B3A3A4ED-F502-4C5A-9A92-786B797AF2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165490" y="2895800"/>
            <a:ext cx="10064360" cy="14926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9B53D7A-603B-42CE-8558-F0234A58B612}"/>
              </a:ext>
            </a:extLst>
          </p:cNvPr>
          <p:cNvSpPr txBox="1"/>
          <p:nvPr/>
        </p:nvSpPr>
        <p:spPr>
          <a:xfrm>
            <a:off x="9135395" y="315127"/>
            <a:ext cx="2817246" cy="1323439"/>
          </a:xfrm>
          <a:prstGeom prst="rect">
            <a:avLst/>
          </a:prstGeom>
          <a:noFill/>
        </p:spPr>
        <p:txBody>
          <a:bodyPr wrap="none" rtlCol="0">
            <a:spAutoFit/>
          </a:bodyPr>
          <a:lstStyle/>
          <a:p>
            <a:pPr algn="ctr"/>
            <a:r>
              <a:rPr lang="en-US" sz="4000" dirty="0"/>
              <a:t>Observer On</a:t>
            </a:r>
            <a:br>
              <a:rPr lang="en-US" sz="4000" dirty="0"/>
            </a:br>
            <a:r>
              <a:rPr lang="en-US" sz="4000" dirty="0"/>
              <a:t>Ground</a:t>
            </a:r>
            <a:endParaRPr lang="en-CA" sz="4000" dirty="0"/>
          </a:p>
        </p:txBody>
      </p:sp>
      <p:cxnSp>
        <p:nvCxnSpPr>
          <p:cNvPr id="61" name="Straight Connector 60">
            <a:extLst>
              <a:ext uri="{FF2B5EF4-FFF2-40B4-BE49-F238E27FC236}">
                <a16:creationId xmlns:a16="http://schemas.microsoft.com/office/drawing/2014/main" id="{C132F556-86FC-4734-B493-B94FBAA10FBE}"/>
              </a:ext>
            </a:extLst>
          </p:cNvPr>
          <p:cNvCxnSpPr>
            <a:cxnSpLocks/>
          </p:cNvCxnSpPr>
          <p:nvPr/>
        </p:nvCxnSpPr>
        <p:spPr>
          <a:xfrm>
            <a:off x="0" y="381000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3" name="Graphic 62" descr="Confused person">
            <a:extLst>
              <a:ext uri="{FF2B5EF4-FFF2-40B4-BE49-F238E27FC236}">
                <a16:creationId xmlns:a16="http://schemas.microsoft.com/office/drawing/2014/main" id="{80608BFE-7EF7-4039-84D6-ABBE57E3F6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7554" y="1752842"/>
            <a:ext cx="1168024" cy="1168024"/>
          </a:xfrm>
          <a:prstGeom prst="rect">
            <a:avLst/>
          </a:prstGeom>
        </p:spPr>
      </p:pic>
      <p:grpSp>
        <p:nvGrpSpPr>
          <p:cNvPr id="21" name="Group 20">
            <a:extLst>
              <a:ext uri="{FF2B5EF4-FFF2-40B4-BE49-F238E27FC236}">
                <a16:creationId xmlns:a16="http://schemas.microsoft.com/office/drawing/2014/main" id="{E868B6D8-CA30-4F69-A353-AE7A52A28DDF}"/>
              </a:ext>
            </a:extLst>
          </p:cNvPr>
          <p:cNvGrpSpPr/>
          <p:nvPr/>
        </p:nvGrpSpPr>
        <p:grpSpPr>
          <a:xfrm>
            <a:off x="552451" y="5015748"/>
            <a:ext cx="1168024" cy="1616033"/>
            <a:chOff x="552451" y="1578769"/>
            <a:chExt cx="1168024" cy="1616033"/>
          </a:xfrm>
        </p:grpSpPr>
        <p:sp>
          <p:nvSpPr>
            <p:cNvPr id="22" name="Rectangle 21">
              <a:extLst>
                <a:ext uri="{FF2B5EF4-FFF2-40B4-BE49-F238E27FC236}">
                  <a16:creationId xmlns:a16="http://schemas.microsoft.com/office/drawing/2014/main" id="{7540B3AA-53D1-47FA-8C92-7F82A97CE580}"/>
                </a:ext>
              </a:extLst>
            </p:cNvPr>
            <p:cNvSpPr/>
            <p:nvPr/>
          </p:nvSpPr>
          <p:spPr>
            <a:xfrm flipV="1">
              <a:off x="552451" y="1578769"/>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4" name="Picture 2" descr="Basketball, Ball, Sport, Orange Ball, Round, Cut Out">
              <a:extLst>
                <a:ext uri="{FF2B5EF4-FFF2-40B4-BE49-F238E27FC236}">
                  <a16:creationId xmlns:a16="http://schemas.microsoft.com/office/drawing/2014/main" id="{6AD7A844-254C-4E0F-B4CB-F3CDAD71E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08" y="2098230"/>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A272D318-0999-47F5-B9D3-78E512F002DF}"/>
              </a:ext>
            </a:extLst>
          </p:cNvPr>
          <p:cNvGrpSpPr/>
          <p:nvPr/>
        </p:nvGrpSpPr>
        <p:grpSpPr>
          <a:xfrm>
            <a:off x="2104483" y="5015747"/>
            <a:ext cx="1168024" cy="1616033"/>
            <a:chOff x="2104483" y="1706772"/>
            <a:chExt cx="1168024" cy="1616033"/>
          </a:xfrm>
        </p:grpSpPr>
        <p:sp>
          <p:nvSpPr>
            <p:cNvPr id="26" name="Rectangle 25">
              <a:extLst>
                <a:ext uri="{FF2B5EF4-FFF2-40B4-BE49-F238E27FC236}">
                  <a16:creationId xmlns:a16="http://schemas.microsoft.com/office/drawing/2014/main" id="{20EDF874-F8DA-4E7B-8D3E-6F05321AC671}"/>
                </a:ext>
              </a:extLst>
            </p:cNvPr>
            <p:cNvSpPr/>
            <p:nvPr/>
          </p:nvSpPr>
          <p:spPr>
            <a:xfrm flipV="1">
              <a:off x="2104483" y="1706772"/>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 descr="Basketball, Ball, Sport, Orange Ball, Round, Cut Out">
              <a:extLst>
                <a:ext uri="{FF2B5EF4-FFF2-40B4-BE49-F238E27FC236}">
                  <a16:creationId xmlns:a16="http://schemas.microsoft.com/office/drawing/2014/main" id="{CA1119CC-50C7-4362-82B8-579D2624B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007" y="22262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C3BE99AD-91FF-4088-AF04-16864B7B5D8B}"/>
              </a:ext>
            </a:extLst>
          </p:cNvPr>
          <p:cNvGrpSpPr/>
          <p:nvPr/>
        </p:nvGrpSpPr>
        <p:grpSpPr>
          <a:xfrm>
            <a:off x="3624514" y="5015746"/>
            <a:ext cx="1168024" cy="1616033"/>
            <a:chOff x="3624514" y="1946777"/>
            <a:chExt cx="1168024" cy="1616033"/>
          </a:xfrm>
        </p:grpSpPr>
        <p:sp>
          <p:nvSpPr>
            <p:cNvPr id="29" name="Rectangle 28">
              <a:extLst>
                <a:ext uri="{FF2B5EF4-FFF2-40B4-BE49-F238E27FC236}">
                  <a16:creationId xmlns:a16="http://schemas.microsoft.com/office/drawing/2014/main" id="{DF412D20-08ED-4B96-8A06-9A1868EEE6B1}"/>
                </a:ext>
              </a:extLst>
            </p:cNvPr>
            <p:cNvSpPr/>
            <p:nvPr/>
          </p:nvSpPr>
          <p:spPr>
            <a:xfrm flipV="1">
              <a:off x="3624514" y="1946777"/>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Picture 2" descr="Basketball, Ball, Sport, Orange Ball, Round, Cut Out">
              <a:extLst>
                <a:ext uri="{FF2B5EF4-FFF2-40B4-BE49-F238E27FC236}">
                  <a16:creationId xmlns:a16="http://schemas.microsoft.com/office/drawing/2014/main" id="{78BD828A-81F5-4D9F-A470-BF8F0826A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971" y="2466238"/>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E171E352-8D1C-492D-8E35-C2E176005826}"/>
              </a:ext>
            </a:extLst>
          </p:cNvPr>
          <p:cNvGrpSpPr/>
          <p:nvPr/>
        </p:nvGrpSpPr>
        <p:grpSpPr>
          <a:xfrm>
            <a:off x="6680577" y="5015745"/>
            <a:ext cx="1168024" cy="1616033"/>
            <a:chOff x="6680577" y="2586790"/>
            <a:chExt cx="1168024" cy="1616033"/>
          </a:xfrm>
        </p:grpSpPr>
        <p:sp>
          <p:nvSpPr>
            <p:cNvPr id="33" name="Rectangle 32">
              <a:extLst>
                <a:ext uri="{FF2B5EF4-FFF2-40B4-BE49-F238E27FC236}">
                  <a16:creationId xmlns:a16="http://schemas.microsoft.com/office/drawing/2014/main" id="{3DE369A3-136C-44EA-B732-E4330439FB7F}"/>
                </a:ext>
              </a:extLst>
            </p:cNvPr>
            <p:cNvSpPr/>
            <p:nvPr/>
          </p:nvSpPr>
          <p:spPr>
            <a:xfrm flipV="1">
              <a:off x="6680577" y="2586790"/>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4" name="Picture 2" descr="Basketball, Ball, Sport, Orange Ball, Round, Cut Out">
              <a:extLst>
                <a:ext uri="{FF2B5EF4-FFF2-40B4-BE49-F238E27FC236}">
                  <a16:creationId xmlns:a16="http://schemas.microsoft.com/office/drawing/2014/main" id="{55A56B55-2204-4649-81E8-1A947EA2F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034" y="3105392"/>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E78ADFE5-32ED-4512-889E-1D53DFEC75CC}"/>
              </a:ext>
            </a:extLst>
          </p:cNvPr>
          <p:cNvGrpSpPr/>
          <p:nvPr/>
        </p:nvGrpSpPr>
        <p:grpSpPr>
          <a:xfrm>
            <a:off x="5176546" y="5015746"/>
            <a:ext cx="1168024" cy="1616033"/>
            <a:chOff x="5176546" y="2250783"/>
            <a:chExt cx="1168024" cy="1616033"/>
          </a:xfrm>
        </p:grpSpPr>
        <p:sp>
          <p:nvSpPr>
            <p:cNvPr id="36" name="Rectangle 35">
              <a:extLst>
                <a:ext uri="{FF2B5EF4-FFF2-40B4-BE49-F238E27FC236}">
                  <a16:creationId xmlns:a16="http://schemas.microsoft.com/office/drawing/2014/main" id="{E6F5BBE4-B0DC-4DC7-9D18-35199EB9E870}"/>
                </a:ext>
              </a:extLst>
            </p:cNvPr>
            <p:cNvSpPr/>
            <p:nvPr/>
          </p:nvSpPr>
          <p:spPr>
            <a:xfrm flipV="1">
              <a:off x="5176546" y="2250783"/>
              <a:ext cx="1168024" cy="1616033"/>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7" name="Picture 2" descr="Basketball, Ball, Sport, Orange Ball, Round, Cut Out">
              <a:extLst>
                <a:ext uri="{FF2B5EF4-FFF2-40B4-BE49-F238E27FC236}">
                  <a16:creationId xmlns:a16="http://schemas.microsoft.com/office/drawing/2014/main" id="{04CB77C7-F196-4588-9C66-EC5E62D52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003" y="2770244"/>
              <a:ext cx="577110" cy="577110"/>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Graphic 37" descr="Confused person">
            <a:extLst>
              <a:ext uri="{FF2B5EF4-FFF2-40B4-BE49-F238E27FC236}">
                <a16:creationId xmlns:a16="http://schemas.microsoft.com/office/drawing/2014/main" id="{381F968C-353C-41C9-BE95-34562E5454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640646">
            <a:off x="7115991" y="4974967"/>
            <a:ext cx="874305" cy="874305"/>
          </a:xfrm>
          <a:prstGeom prst="rect">
            <a:avLst/>
          </a:prstGeom>
        </p:spPr>
      </p:pic>
      <p:pic>
        <p:nvPicPr>
          <p:cNvPr id="40" name="Graphic 39" descr="Confused person">
            <a:extLst>
              <a:ext uri="{FF2B5EF4-FFF2-40B4-BE49-F238E27FC236}">
                <a16:creationId xmlns:a16="http://schemas.microsoft.com/office/drawing/2014/main" id="{22F0BEB3-1747-4B9B-863A-7E3F866D09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640646">
            <a:off x="5598940" y="4964856"/>
            <a:ext cx="874305" cy="874305"/>
          </a:xfrm>
          <a:prstGeom prst="rect">
            <a:avLst/>
          </a:prstGeom>
        </p:spPr>
      </p:pic>
      <p:pic>
        <p:nvPicPr>
          <p:cNvPr id="42" name="Graphic 41" descr="Confused person">
            <a:extLst>
              <a:ext uri="{FF2B5EF4-FFF2-40B4-BE49-F238E27FC236}">
                <a16:creationId xmlns:a16="http://schemas.microsoft.com/office/drawing/2014/main" id="{E142375D-E04B-4FB1-9674-545C025689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640646">
            <a:off x="4047831" y="4967513"/>
            <a:ext cx="874305" cy="874305"/>
          </a:xfrm>
          <a:prstGeom prst="rect">
            <a:avLst/>
          </a:prstGeom>
        </p:spPr>
      </p:pic>
      <p:pic>
        <p:nvPicPr>
          <p:cNvPr id="43" name="Graphic 42" descr="Confused person">
            <a:extLst>
              <a:ext uri="{FF2B5EF4-FFF2-40B4-BE49-F238E27FC236}">
                <a16:creationId xmlns:a16="http://schemas.microsoft.com/office/drawing/2014/main" id="{96374881-472F-4E15-9BF1-1EE2598DA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640646">
            <a:off x="2526910" y="4964856"/>
            <a:ext cx="874305" cy="874305"/>
          </a:xfrm>
          <a:prstGeom prst="rect">
            <a:avLst/>
          </a:prstGeom>
        </p:spPr>
      </p:pic>
      <p:pic>
        <p:nvPicPr>
          <p:cNvPr id="44" name="Graphic 43" descr="Confused person">
            <a:extLst>
              <a:ext uri="{FF2B5EF4-FFF2-40B4-BE49-F238E27FC236}">
                <a16:creationId xmlns:a16="http://schemas.microsoft.com/office/drawing/2014/main" id="{8BA1C159-7711-4525-974A-CA8E50649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640646">
            <a:off x="980108" y="4973253"/>
            <a:ext cx="874305" cy="874305"/>
          </a:xfrm>
          <a:prstGeom prst="rect">
            <a:avLst/>
          </a:prstGeom>
        </p:spPr>
      </p:pic>
      <p:cxnSp>
        <p:nvCxnSpPr>
          <p:cNvPr id="45" name="Straight Connector 44">
            <a:extLst>
              <a:ext uri="{FF2B5EF4-FFF2-40B4-BE49-F238E27FC236}">
                <a16:creationId xmlns:a16="http://schemas.microsoft.com/office/drawing/2014/main" id="{972216A7-4582-40DE-9CDD-B33E49EDCE72}"/>
              </a:ext>
            </a:extLst>
          </p:cNvPr>
          <p:cNvCxnSpPr>
            <a:cxnSpLocks/>
          </p:cNvCxnSpPr>
          <p:nvPr/>
        </p:nvCxnSpPr>
        <p:spPr>
          <a:xfrm>
            <a:off x="285750" y="5822043"/>
            <a:ext cx="78867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075155A-C447-4A3D-B78C-C91F5AFB475D}"/>
              </a:ext>
            </a:extLst>
          </p:cNvPr>
          <p:cNvSpPr txBox="1"/>
          <p:nvPr/>
        </p:nvSpPr>
        <p:spPr>
          <a:xfrm>
            <a:off x="8624005" y="4046249"/>
            <a:ext cx="3676557" cy="1938992"/>
          </a:xfrm>
          <a:prstGeom prst="rect">
            <a:avLst/>
          </a:prstGeom>
          <a:noFill/>
        </p:spPr>
        <p:txBody>
          <a:bodyPr wrap="square" rtlCol="0">
            <a:spAutoFit/>
          </a:bodyPr>
          <a:lstStyle/>
          <a:p>
            <a:pPr algn="ctr"/>
            <a:r>
              <a:rPr lang="en-US" sz="4000" dirty="0"/>
              <a:t>Observer In Free-Fall with box/ball</a:t>
            </a:r>
            <a:endParaRPr lang="en-CA" sz="4000" dirty="0"/>
          </a:p>
        </p:txBody>
      </p:sp>
    </p:spTree>
    <p:custDataLst>
      <p:tags r:id="rId1"/>
    </p:custDataLst>
    <p:extLst>
      <p:ext uri="{BB962C8B-B14F-4D97-AF65-F5344CB8AC3E}">
        <p14:creationId xmlns:p14="http://schemas.microsoft.com/office/powerpoint/2010/main" val="76333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878">
        <p159:morph option="byObject"/>
      </p:transition>
    </mc:Choice>
    <mc:Fallback xmlns="">
      <p:transition spd="slow" advTm="23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left)">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C988923-B9F5-4AD4-9817-AF65A82B2AB0}"/>
              </a:ext>
            </a:extLst>
          </p:cNvPr>
          <p:cNvGrpSpPr/>
          <p:nvPr/>
        </p:nvGrpSpPr>
        <p:grpSpPr>
          <a:xfrm>
            <a:off x="6708025" y="2933700"/>
            <a:ext cx="5162550" cy="2514599"/>
            <a:chOff x="781050" y="3981450"/>
            <a:chExt cx="5162550" cy="2514599"/>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781050"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AA262B7-A41A-4DA2-9E41-2E5A022DC9B6}"/>
                </a:ext>
              </a:extLst>
            </p:cNvPr>
            <p:cNvGrpSpPr/>
            <p:nvPr/>
          </p:nvGrpSpPr>
          <p:grpSpPr>
            <a:xfrm>
              <a:off x="2609850" y="3981450"/>
              <a:ext cx="1390650" cy="1924050"/>
              <a:chOff x="2609850" y="3981450"/>
              <a:chExt cx="1390650" cy="1924050"/>
            </a:xfrm>
          </p:grpSpPr>
          <p:sp>
            <p:nvSpPr>
              <p:cNvPr id="7" name="Rectangle 6">
                <a:extLst>
                  <a:ext uri="{FF2B5EF4-FFF2-40B4-BE49-F238E27FC236}">
                    <a16:creationId xmlns:a16="http://schemas.microsoft.com/office/drawing/2014/main" id="{49A1C9CD-27B9-4B8A-89A4-C3C45DAE3C88}"/>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DDEC844F-7C6A-4985-B86C-0B527195800D}"/>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2" name="Group 41">
            <a:extLst>
              <a:ext uri="{FF2B5EF4-FFF2-40B4-BE49-F238E27FC236}">
                <a16:creationId xmlns:a16="http://schemas.microsoft.com/office/drawing/2014/main" id="{B7786B9B-3163-427C-8D86-9A13D404932F}"/>
              </a:ext>
            </a:extLst>
          </p:cNvPr>
          <p:cNvGrpSpPr/>
          <p:nvPr/>
        </p:nvGrpSpPr>
        <p:grpSpPr>
          <a:xfrm>
            <a:off x="1545319" y="2118793"/>
            <a:ext cx="4513263" cy="4739207"/>
            <a:chOff x="7219950" y="2950725"/>
            <a:chExt cx="4513263" cy="4739207"/>
          </a:xfrm>
        </p:grpSpPr>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50" y="2950725"/>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53F8DB19-0D44-47FC-8FC8-EA4019442A72}"/>
                </a:ext>
              </a:extLst>
            </p:cNvPr>
            <p:cNvGrpSpPr/>
            <p:nvPr/>
          </p:nvGrpSpPr>
          <p:grpSpPr>
            <a:xfrm>
              <a:off x="8858250" y="3829050"/>
              <a:ext cx="1390650" cy="3803733"/>
              <a:chOff x="8858250" y="3829050"/>
              <a:chExt cx="1390650" cy="3803733"/>
            </a:xfrm>
          </p:grpSpPr>
          <p:grpSp>
            <p:nvGrpSpPr>
              <p:cNvPr id="31" name="Group 30">
                <a:extLst>
                  <a:ext uri="{FF2B5EF4-FFF2-40B4-BE49-F238E27FC236}">
                    <a16:creationId xmlns:a16="http://schemas.microsoft.com/office/drawing/2014/main" id="{38EC7EED-0CF3-417B-9472-E313CF4B4B41}"/>
                  </a:ext>
                </a:extLst>
              </p:cNvPr>
              <p:cNvGrpSpPr/>
              <p:nvPr/>
            </p:nvGrpSpPr>
            <p:grpSpPr>
              <a:xfrm>
                <a:off x="8858250" y="3829050"/>
                <a:ext cx="1390650" cy="1924050"/>
                <a:chOff x="2609850" y="3981450"/>
                <a:chExt cx="1390650" cy="1924050"/>
              </a:xfrm>
            </p:grpSpPr>
            <p:sp>
              <p:nvSpPr>
                <p:cNvPr id="32" name="Rectangle 31">
                  <a:extLst>
                    <a:ext uri="{FF2B5EF4-FFF2-40B4-BE49-F238E27FC236}">
                      <a16:creationId xmlns:a16="http://schemas.microsoft.com/office/drawing/2014/main" id="{32DDEA11-D9FB-4003-90D4-3572847A8A5F}"/>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C34E2BCB-5BFB-4C6A-860F-B86B0F2AFDBE}"/>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D16D9AAB-A188-4B24-9B39-70A23641CD71}"/>
                  </a:ext>
                </a:extLst>
              </p:cNvPr>
              <p:cNvGrpSpPr/>
              <p:nvPr/>
            </p:nvGrpSpPr>
            <p:grpSpPr>
              <a:xfrm>
                <a:off x="9220200" y="6083216"/>
                <a:ext cx="723900" cy="1549567"/>
                <a:chOff x="5924550" y="2736683"/>
                <a:chExt cx="723900" cy="1549567"/>
              </a:xfrm>
            </p:grpSpPr>
            <p:sp>
              <p:nvSpPr>
                <p:cNvPr id="29" name="Oval 28">
                  <a:extLst>
                    <a:ext uri="{FF2B5EF4-FFF2-40B4-BE49-F238E27FC236}">
                      <a16:creationId xmlns:a16="http://schemas.microsoft.com/office/drawing/2014/main" id="{516B5EFE-BD6D-4E69-9759-C1DB2C36720D}"/>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7D327118-42DB-46EE-B576-CA49B7D23FF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FC44B7BE-EF84-4B96-85F8-AC604A1CB5D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1" name="Diagonal Stripe 40">
                <a:extLst>
                  <a:ext uri="{FF2B5EF4-FFF2-40B4-BE49-F238E27FC236}">
                    <a16:creationId xmlns:a16="http://schemas.microsoft.com/office/drawing/2014/main" id="{ED24EA37-F880-4723-9A1A-7031F0B8FA44}"/>
                  </a:ext>
                </a:extLst>
              </p:cNvPr>
              <p:cNvSpPr/>
              <p:nvPr/>
            </p:nvSpPr>
            <p:spPr>
              <a:xfrm rot="2730978">
                <a:off x="9090424" y="5632682"/>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sp>
        <p:nvSpPr>
          <p:cNvPr id="43" name="Arc 42">
            <a:extLst>
              <a:ext uri="{FF2B5EF4-FFF2-40B4-BE49-F238E27FC236}">
                <a16:creationId xmlns:a16="http://schemas.microsoft.com/office/drawing/2014/main" id="{ECD2F509-CED2-476D-A1CE-09B6CE965B79}"/>
              </a:ext>
            </a:extLst>
          </p:cNvPr>
          <p:cNvSpPr/>
          <p:nvPr/>
        </p:nvSpPr>
        <p:spPr>
          <a:xfrm rot="16200000">
            <a:off x="7662201" y="4785904"/>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sp>
        <p:nvSpPr>
          <p:cNvPr id="45" name="Arc 44">
            <a:extLst>
              <a:ext uri="{FF2B5EF4-FFF2-40B4-BE49-F238E27FC236}">
                <a16:creationId xmlns:a16="http://schemas.microsoft.com/office/drawing/2014/main" id="{936EE3E8-F9E9-4761-9EC1-E7866B3A435C}"/>
              </a:ext>
            </a:extLst>
          </p:cNvPr>
          <p:cNvSpPr/>
          <p:nvPr/>
        </p:nvSpPr>
        <p:spPr>
          <a:xfrm rot="16200000">
            <a:off x="2326991" y="4843055"/>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grpSp>
        <p:nvGrpSpPr>
          <p:cNvPr id="3" name="Group 2">
            <a:extLst>
              <a:ext uri="{FF2B5EF4-FFF2-40B4-BE49-F238E27FC236}">
                <a16:creationId xmlns:a16="http://schemas.microsoft.com/office/drawing/2014/main" id="{C881C8C1-3C69-480B-AB1A-F42AE9379D31}"/>
              </a:ext>
            </a:extLst>
          </p:cNvPr>
          <p:cNvGrpSpPr/>
          <p:nvPr/>
        </p:nvGrpSpPr>
        <p:grpSpPr>
          <a:xfrm>
            <a:off x="10097505" y="3165136"/>
            <a:ext cx="2094495" cy="1561908"/>
            <a:chOff x="10097505" y="3165136"/>
            <a:chExt cx="2094495" cy="1561908"/>
          </a:xfrm>
        </p:grpSpPr>
        <p:sp>
          <p:nvSpPr>
            <p:cNvPr id="47" name="Content Placeholder 2">
              <a:extLst>
                <a:ext uri="{FF2B5EF4-FFF2-40B4-BE49-F238E27FC236}">
                  <a16:creationId xmlns:a16="http://schemas.microsoft.com/office/drawing/2014/main" id="{B0AB33D1-D287-44D7-B8B9-88351177E816}"/>
                </a:ext>
              </a:extLst>
            </p:cNvPr>
            <p:cNvSpPr txBox="1">
              <a:spLocks/>
            </p:cNvSpPr>
            <p:nvPr/>
          </p:nvSpPr>
          <p:spPr>
            <a:xfrm>
              <a:off x="10097505" y="3165136"/>
              <a:ext cx="2094495" cy="824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FF0000"/>
                  </a:solidFill>
                </a:rPr>
                <a:t>gravity</a:t>
              </a:r>
              <a:endParaRPr lang="en-US" sz="4000" dirty="0"/>
            </a:p>
          </p:txBody>
        </p:sp>
        <p:sp>
          <p:nvSpPr>
            <p:cNvPr id="50" name="Arrow: Right 49">
              <a:extLst>
                <a:ext uri="{FF2B5EF4-FFF2-40B4-BE49-F238E27FC236}">
                  <a16:creationId xmlns:a16="http://schemas.microsoft.com/office/drawing/2014/main" id="{9F8356F4-E6E6-4115-BE03-B3EBD4B5B5F2}"/>
                </a:ext>
              </a:extLst>
            </p:cNvPr>
            <p:cNvSpPr/>
            <p:nvPr/>
          </p:nvSpPr>
          <p:spPr>
            <a:xfrm rot="5400000">
              <a:off x="10063066" y="4072840"/>
              <a:ext cx="762790" cy="54561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26" name="Picture 2" descr="Basketball, Ball, Sport, Orange Ball, Round, Cut Out">
            <a:extLst>
              <a:ext uri="{FF2B5EF4-FFF2-40B4-BE49-F238E27FC236}">
                <a16:creationId xmlns:a16="http://schemas.microsoft.com/office/drawing/2014/main" id="{7BDDAF0E-9F86-4A52-880E-499981CB2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841" y="2904546"/>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asketball, Ball, Sport, Orange Ball, Round, Cut Out">
            <a:extLst>
              <a:ext uri="{FF2B5EF4-FFF2-40B4-BE49-F238E27FC236}">
                <a16:creationId xmlns:a16="http://schemas.microsoft.com/office/drawing/2014/main" id="{3F685FC4-9121-4737-BAF6-57DC0862BE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5376" y="2855348"/>
            <a:ext cx="690103" cy="69010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0F918887-7B36-4054-8CB7-9D899369DA16}"/>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“Accelerated” (non-inertial) reference frames are         indistinguishable from standing on ground a </a:t>
            </a:r>
            <a:r>
              <a:rPr lang="en-CA" sz="3200" u="sng" dirty="0"/>
              <a:t>local</a:t>
            </a:r>
            <a:r>
              <a:rPr lang="en-CA" sz="3200" dirty="0"/>
              <a:t> gravitational field.</a:t>
            </a:r>
          </a:p>
        </p:txBody>
      </p:sp>
      <p:grpSp>
        <p:nvGrpSpPr>
          <p:cNvPr id="33" name="Group 32">
            <a:extLst>
              <a:ext uri="{FF2B5EF4-FFF2-40B4-BE49-F238E27FC236}">
                <a16:creationId xmlns:a16="http://schemas.microsoft.com/office/drawing/2014/main" id="{65194DD6-8AEC-4095-9604-1E1B2BADA2EB}"/>
              </a:ext>
            </a:extLst>
          </p:cNvPr>
          <p:cNvGrpSpPr/>
          <p:nvPr/>
        </p:nvGrpSpPr>
        <p:grpSpPr>
          <a:xfrm>
            <a:off x="84643" y="3197677"/>
            <a:ext cx="2438591" cy="1472623"/>
            <a:chOff x="116378" y="2170910"/>
            <a:chExt cx="2438591" cy="1472623"/>
          </a:xfrm>
        </p:grpSpPr>
        <p:sp>
          <p:nvSpPr>
            <p:cNvPr id="35" name="Content Placeholder 2">
              <a:extLst>
                <a:ext uri="{FF2B5EF4-FFF2-40B4-BE49-F238E27FC236}">
                  <a16:creationId xmlns:a16="http://schemas.microsoft.com/office/drawing/2014/main" id="{81D10B4F-8D51-4E6B-8066-9E1E042B181C}"/>
                </a:ext>
              </a:extLst>
            </p:cNvPr>
            <p:cNvSpPr txBox="1">
              <a:spLocks/>
            </p:cNvSpPr>
            <p:nvPr/>
          </p:nvSpPr>
          <p:spPr>
            <a:xfrm>
              <a:off x="116378" y="2985029"/>
              <a:ext cx="2438591" cy="658504"/>
            </a:xfrm>
            <a:prstGeom prst="rect">
              <a:avLst/>
            </a:prstGeom>
            <a:solidFill>
              <a:schemeClr val="bg1"/>
            </a:solidFill>
            <a:effectLst>
              <a:softEdge rad="1270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rgbClr val="00B0F0"/>
                  </a:solidFill>
                </a:rPr>
                <a:t>acceleration</a:t>
              </a:r>
              <a:endParaRPr lang="en-US" sz="3200" dirty="0"/>
            </a:p>
          </p:txBody>
        </p:sp>
        <p:sp>
          <p:nvSpPr>
            <p:cNvPr id="36" name="Arrow: Right 35">
              <a:extLst>
                <a:ext uri="{FF2B5EF4-FFF2-40B4-BE49-F238E27FC236}">
                  <a16:creationId xmlns:a16="http://schemas.microsoft.com/office/drawing/2014/main" id="{18E4148C-EA97-4448-9F4D-D75F26C850FB}"/>
                </a:ext>
              </a:extLst>
            </p:cNvPr>
            <p:cNvSpPr/>
            <p:nvPr/>
          </p:nvSpPr>
          <p:spPr>
            <a:xfrm rot="16200000">
              <a:off x="954278" y="2279496"/>
              <a:ext cx="762790" cy="5456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866969529"/>
      </p:ext>
    </p:extLst>
  </p:cSld>
  <p:clrMapOvr>
    <a:masterClrMapping/>
  </p:clrMapOvr>
  <mc:AlternateContent xmlns:mc="http://schemas.openxmlformats.org/markup-compatibility/2006" xmlns:p14="http://schemas.microsoft.com/office/powerpoint/2010/main">
    <mc:Choice Requires="p14">
      <p:transition spd="med" p14:dur="700" advTm="19288">
        <p:fade/>
      </p:transition>
    </mc:Choice>
    <mc:Fallback xmlns="">
      <p:transition spd="med" advTm="192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00000" fill="hold" nodeType="clickEffect">
                                  <p:stCondLst>
                                    <p:cond delay="0"/>
                                  </p:stCondLst>
                                  <p:childTnLst>
                                    <p:animMotion origin="layout" path="M -3.75E-6 -2.59259E-6 L -3.75E-6 0.22732 " pathEditMode="relative" rAng="0" ptsTypes="AA">
                                      <p:cBhvr>
                                        <p:cTn id="6" dur="1500" fill="hold"/>
                                        <p:tgtEl>
                                          <p:spTgt spid="1026"/>
                                        </p:tgtEl>
                                        <p:attrNameLst>
                                          <p:attrName>ppt_x</p:attrName>
                                          <p:attrName>ppt_y</p:attrName>
                                        </p:attrNameLst>
                                      </p:cBhvr>
                                      <p:rCtr x="0" y="11366"/>
                                    </p:animMotion>
                                  </p:childTnLst>
                                </p:cTn>
                              </p:par>
                              <p:par>
                                <p:cTn id="7" presetID="42" presetClass="path" presetSubtype="0" accel="100000" fill="hold" nodeType="withEffect">
                                  <p:stCondLst>
                                    <p:cond delay="0"/>
                                  </p:stCondLst>
                                  <p:childTnLst>
                                    <p:animMotion origin="layout" path="M -3.95833E-6 3.33333E-6 L -3.95833E-6 0.22731 " pathEditMode="relative" rAng="0" ptsTypes="AA">
                                      <p:cBhvr>
                                        <p:cTn id="8" dur="1500" fill="hold"/>
                                        <p:tgtEl>
                                          <p:spTgt spid="62"/>
                                        </p:tgtEl>
                                        <p:attrNameLst>
                                          <p:attrName>ppt_x</p:attrName>
                                          <p:attrName>ppt_y</p:attrName>
                                        </p:attrNameLst>
                                      </p:cBhvr>
                                      <p:rCtr x="0" y="11366"/>
                                    </p:animMotion>
                                  </p:childTnLst>
                                </p:cTn>
                              </p:par>
                              <p:par>
                                <p:cTn id="9" presetID="22" presetClass="entr" presetSubtype="1" fill="hold" grpId="0" nodeType="withEffect">
                                  <p:stCondLst>
                                    <p:cond delay="35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1350"/>
                                        <p:tgtEl>
                                          <p:spTgt spid="43"/>
                                        </p:tgtEl>
                                      </p:cBhvr>
                                    </p:animEffect>
                                  </p:childTnLst>
                                </p:cTn>
                              </p:par>
                              <p:par>
                                <p:cTn id="12" presetID="22" presetClass="entr" presetSubtype="1" fill="hold" grpId="0" nodeType="withEffect">
                                  <p:stCondLst>
                                    <p:cond delay="350"/>
                                  </p:stCondLst>
                                  <p:childTnLst>
                                    <p:set>
                                      <p:cBhvr>
                                        <p:cTn id="13" dur="1" fill="hold">
                                          <p:stCondLst>
                                            <p:cond delay="0"/>
                                          </p:stCondLst>
                                        </p:cTn>
                                        <p:tgtEl>
                                          <p:spTgt spid="45"/>
                                        </p:tgtEl>
                                        <p:attrNameLst>
                                          <p:attrName>style.visibility</p:attrName>
                                        </p:attrNameLst>
                                      </p:cBhvr>
                                      <p:to>
                                        <p:strVal val="visible"/>
                                      </p:to>
                                    </p:set>
                                    <p:animEffect transition="in" filter="wipe(up)">
                                      <p:cBhvr>
                                        <p:cTn id="14" dur="13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6708025" y="6303262"/>
            <a:ext cx="5162550" cy="5808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A1C9CD-27B9-4B8A-89A4-C3C45DAE3C88}"/>
              </a:ext>
            </a:extLst>
          </p:cNvPr>
          <p:cNvSpPr/>
          <p:nvPr/>
        </p:nvSpPr>
        <p:spPr>
          <a:xfrm>
            <a:off x="8536825" y="3342976"/>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319" y="2118793"/>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38EC7EED-0CF3-417B-9472-E313CF4B4B41}"/>
              </a:ext>
            </a:extLst>
          </p:cNvPr>
          <p:cNvGrpSpPr/>
          <p:nvPr/>
        </p:nvGrpSpPr>
        <p:grpSpPr>
          <a:xfrm>
            <a:off x="3183619" y="3406394"/>
            <a:ext cx="1390650" cy="1924050"/>
            <a:chOff x="2609850" y="3981450"/>
            <a:chExt cx="1390650" cy="1924050"/>
          </a:xfrm>
        </p:grpSpPr>
        <p:sp>
          <p:nvSpPr>
            <p:cNvPr id="32" name="Rectangle 31">
              <a:extLst>
                <a:ext uri="{FF2B5EF4-FFF2-40B4-BE49-F238E27FC236}">
                  <a16:creationId xmlns:a16="http://schemas.microsoft.com/office/drawing/2014/main" id="{32DDEA11-D9FB-4003-90D4-3572847A8A5F}"/>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C34E2BCB-5BFB-4C6A-860F-B86B0F2AFDBE}"/>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8" name="Content Placeholder 2">
            <a:extLst>
              <a:ext uri="{FF2B5EF4-FFF2-40B4-BE49-F238E27FC236}">
                <a16:creationId xmlns:a16="http://schemas.microsoft.com/office/drawing/2014/main" id="{0FDC3ECF-982F-425B-893C-FE6FDFB33ABE}"/>
              </a:ext>
            </a:extLst>
          </p:cNvPr>
          <p:cNvSpPr txBox="1">
            <a:spLocks/>
          </p:cNvSpPr>
          <p:nvPr/>
        </p:nvSpPr>
        <p:spPr>
          <a:xfrm>
            <a:off x="116042" y="3044147"/>
            <a:ext cx="2194561" cy="1636065"/>
          </a:xfrm>
          <a:prstGeom prst="rect">
            <a:avLst/>
          </a:prstGeom>
          <a:solidFill>
            <a:schemeClr val="bg1"/>
          </a:solidFill>
          <a:effectLst>
            <a:softEdge rad="127000"/>
          </a:effec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srgbClr val="00B0F0"/>
                </a:solidFill>
              </a:rPr>
              <a:t>Box + Ball</a:t>
            </a:r>
            <a:br>
              <a:rPr lang="en-US" sz="4000" b="1" dirty="0">
                <a:solidFill>
                  <a:srgbClr val="00B0F0"/>
                </a:solidFill>
              </a:rPr>
            </a:br>
            <a:r>
              <a:rPr lang="en-US" sz="4000" b="1" dirty="0">
                <a:solidFill>
                  <a:srgbClr val="00B0F0"/>
                </a:solidFill>
              </a:rPr>
              <a:t>inertial</a:t>
            </a:r>
            <a:br>
              <a:rPr lang="en-US" sz="4000" b="1" dirty="0">
                <a:solidFill>
                  <a:srgbClr val="00B0F0"/>
                </a:solidFill>
              </a:rPr>
            </a:br>
            <a:r>
              <a:rPr lang="en-US" sz="4000" b="1" dirty="0">
                <a:solidFill>
                  <a:srgbClr val="00B0F0"/>
                </a:solidFill>
              </a:rPr>
              <a:t>in space</a:t>
            </a:r>
            <a:endParaRPr lang="en-US" sz="4000" dirty="0"/>
          </a:p>
        </p:txBody>
      </p:sp>
      <p:pic>
        <p:nvPicPr>
          <p:cNvPr id="1026" name="Picture 2" descr="Basketball, Ball, Sport, Orange Ball, Round, Cut Out">
            <a:extLst>
              <a:ext uri="{FF2B5EF4-FFF2-40B4-BE49-F238E27FC236}">
                <a16:creationId xmlns:a16="http://schemas.microsoft.com/office/drawing/2014/main" id="{7BDDAF0E-9F86-4A52-880E-499981CB2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841" y="4039307"/>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asketball, Ball, Sport, Orange Ball, Round, Cut Out">
            <a:extLst>
              <a:ext uri="{FF2B5EF4-FFF2-40B4-BE49-F238E27FC236}">
                <a16:creationId xmlns:a16="http://schemas.microsoft.com/office/drawing/2014/main" id="{3F685FC4-9121-4737-BAF6-57DC0862BE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5376" y="3990109"/>
            <a:ext cx="690103" cy="69010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0F918887-7B36-4054-8CB7-9D899369DA16}"/>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       “Inertial” reference frames are </a:t>
            </a:r>
            <a:r>
              <a:rPr lang="en-CA" sz="3200" u="sng" dirty="0"/>
              <a:t>locally</a:t>
            </a:r>
            <a:r>
              <a:rPr lang="en-CA" sz="3200" dirty="0"/>
              <a:t> </a:t>
            </a:r>
            <a:br>
              <a:rPr lang="en-CA" sz="3200" dirty="0"/>
            </a:br>
            <a:r>
              <a:rPr lang="en-CA" sz="3200" dirty="0"/>
              <a:t>        indistinguishable from free-fall in a gravitational field.</a:t>
            </a:r>
          </a:p>
        </p:txBody>
      </p:sp>
      <p:sp>
        <p:nvSpPr>
          <p:cNvPr id="35" name="Content Placeholder 2">
            <a:extLst>
              <a:ext uri="{FF2B5EF4-FFF2-40B4-BE49-F238E27FC236}">
                <a16:creationId xmlns:a16="http://schemas.microsoft.com/office/drawing/2014/main" id="{890EC14D-ADAF-4E17-B315-CBECE4ACA48A}"/>
              </a:ext>
            </a:extLst>
          </p:cNvPr>
          <p:cNvSpPr txBox="1">
            <a:spLocks/>
          </p:cNvSpPr>
          <p:nvPr/>
        </p:nvSpPr>
        <p:spPr>
          <a:xfrm>
            <a:off x="9971090" y="2853983"/>
            <a:ext cx="2194561" cy="1636065"/>
          </a:xfrm>
          <a:prstGeom prst="rect">
            <a:avLst/>
          </a:prstGeom>
          <a:solidFill>
            <a:schemeClr val="bg1"/>
          </a:solidFill>
          <a:effectLst>
            <a:softEdge rad="127000"/>
          </a:effectLst>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000" b="1" dirty="0">
                <a:solidFill>
                  <a:srgbClr val="FF0000"/>
                </a:solidFill>
              </a:rPr>
              <a:t>Box + Ball</a:t>
            </a:r>
            <a:br>
              <a:rPr lang="en-US" sz="4000" b="1" dirty="0">
                <a:solidFill>
                  <a:srgbClr val="FF0000"/>
                </a:solidFill>
              </a:rPr>
            </a:br>
            <a:r>
              <a:rPr lang="en-US" sz="4000" b="1" dirty="0">
                <a:solidFill>
                  <a:srgbClr val="FF0000"/>
                </a:solidFill>
              </a:rPr>
              <a:t>in </a:t>
            </a:r>
            <a:br>
              <a:rPr lang="en-US" sz="4000" b="1" dirty="0">
                <a:solidFill>
                  <a:srgbClr val="FF0000"/>
                </a:solidFill>
              </a:rPr>
            </a:br>
            <a:r>
              <a:rPr lang="en-US" sz="4000" b="1" dirty="0">
                <a:solidFill>
                  <a:srgbClr val="FF0000"/>
                </a:solidFill>
              </a:rPr>
              <a:t>Free-fall</a:t>
            </a:r>
            <a:endParaRPr lang="en-US" sz="4000" dirty="0">
              <a:solidFill>
                <a:srgbClr val="FF0000"/>
              </a:solidFill>
            </a:endParaRPr>
          </a:p>
        </p:txBody>
      </p:sp>
      <p:grpSp>
        <p:nvGrpSpPr>
          <p:cNvPr id="5" name="Group 4">
            <a:extLst>
              <a:ext uri="{FF2B5EF4-FFF2-40B4-BE49-F238E27FC236}">
                <a16:creationId xmlns:a16="http://schemas.microsoft.com/office/drawing/2014/main" id="{CEB060F2-B0ED-44F8-84FF-7C91051235B2}"/>
              </a:ext>
            </a:extLst>
          </p:cNvPr>
          <p:cNvGrpSpPr/>
          <p:nvPr/>
        </p:nvGrpSpPr>
        <p:grpSpPr>
          <a:xfrm rot="5400000">
            <a:off x="8879366" y="2564093"/>
            <a:ext cx="742121" cy="579783"/>
            <a:chOff x="2141883" y="7500730"/>
            <a:chExt cx="742121" cy="579783"/>
          </a:xfrm>
        </p:grpSpPr>
        <p:cxnSp>
          <p:nvCxnSpPr>
            <p:cNvPr id="36" name="Straight Connector 35">
              <a:extLst>
                <a:ext uri="{FF2B5EF4-FFF2-40B4-BE49-F238E27FC236}">
                  <a16:creationId xmlns:a16="http://schemas.microsoft.com/office/drawing/2014/main" id="{DD16438D-02D0-424E-A11C-6B14B089FA24}"/>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BDC177-3E60-4ED7-9079-9B97DAB67F50}"/>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FD021F-6D73-433B-85CF-67F17719B3D9}"/>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D9AA3C3-F6EC-434A-BF96-720DF85DC1CB}"/>
              </a:ext>
            </a:extLst>
          </p:cNvPr>
          <p:cNvGrpSpPr/>
          <p:nvPr/>
        </p:nvGrpSpPr>
        <p:grpSpPr>
          <a:xfrm rot="5400000">
            <a:off x="8999355" y="3506260"/>
            <a:ext cx="502143" cy="382253"/>
            <a:chOff x="2141883" y="7500730"/>
            <a:chExt cx="742121" cy="579783"/>
          </a:xfrm>
        </p:grpSpPr>
        <p:cxnSp>
          <p:nvCxnSpPr>
            <p:cNvPr id="52" name="Straight Connector 51">
              <a:extLst>
                <a:ext uri="{FF2B5EF4-FFF2-40B4-BE49-F238E27FC236}">
                  <a16:creationId xmlns:a16="http://schemas.microsoft.com/office/drawing/2014/main" id="{37C5607F-720D-4787-A703-D0797B62FA88}"/>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7A38E96-6B90-4E52-8B50-3E68C86C5318}"/>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B91810-160A-4115-883C-22028BFDFD1C}"/>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48296233"/>
      </p:ext>
    </p:extLst>
  </p:cSld>
  <p:clrMapOvr>
    <a:masterClrMapping/>
  </p:clrMapOvr>
  <mc:AlternateContent xmlns:mc="http://schemas.openxmlformats.org/markup-compatibility/2006" xmlns:p14="http://schemas.microsoft.com/office/powerpoint/2010/main">
    <mc:Choice Requires="p14">
      <p:transition p14:dur="0" advTm="13985"/>
    </mc:Choice>
    <mc:Fallback xmlns="">
      <p:transition advTm="1398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9BD8825-743B-4755-AE76-61AF7D19DA32}"/>
              </a:ext>
            </a:extLst>
          </p:cNvPr>
          <p:cNvSpPr txBox="1"/>
          <p:nvPr/>
        </p:nvSpPr>
        <p:spPr>
          <a:xfrm>
            <a:off x="238125" y="151291"/>
            <a:ext cx="11715750" cy="2985433"/>
          </a:xfrm>
          <a:prstGeom prst="rect">
            <a:avLst/>
          </a:prstGeom>
          <a:noFill/>
          <a:ln w="76200">
            <a:solidFill>
              <a:schemeClr val="tx1"/>
            </a:solidFill>
          </a:ln>
        </p:spPr>
        <p:txBody>
          <a:bodyPr wrap="square" rtlCol="0">
            <a:spAutoFit/>
          </a:bodyPr>
          <a:lstStyle/>
          <a:p>
            <a:r>
              <a:rPr lang="en-US" sz="6000" dirty="0"/>
              <a:t> Equivalence Principle:</a:t>
            </a:r>
          </a:p>
          <a:p>
            <a:pPr marL="457200" indent="-457200">
              <a:buFont typeface="Arial" panose="020B0604020202020204" pitchFamily="34" charset="0"/>
              <a:buChar char="•"/>
            </a:pPr>
            <a:r>
              <a:rPr lang="en-CA" sz="3200" dirty="0"/>
              <a:t>“Accelerated” (non-inertial) reference frames are indistinguishable from standing on ground a </a:t>
            </a:r>
            <a:r>
              <a:rPr lang="en-CA" sz="3200" u="sng" dirty="0"/>
              <a:t>local</a:t>
            </a:r>
            <a:r>
              <a:rPr lang="en-CA" sz="3200" dirty="0"/>
              <a:t> gravitational field.</a:t>
            </a:r>
          </a:p>
          <a:p>
            <a:pPr marL="457200" indent="-457200">
              <a:buFont typeface="Arial" panose="020B0604020202020204" pitchFamily="34" charset="0"/>
              <a:buChar char="•"/>
            </a:pPr>
            <a:r>
              <a:rPr lang="en-CA" sz="3200" dirty="0"/>
              <a:t> “Inertial” reference frames are </a:t>
            </a:r>
            <a:r>
              <a:rPr lang="en-CA" sz="3200" u="sng" dirty="0"/>
              <a:t>locally</a:t>
            </a:r>
            <a:r>
              <a:rPr lang="en-CA" sz="3200" dirty="0"/>
              <a:t> indistinguishable from free-fall in a gravitational field.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78F9C4-3EF3-493E-8057-712A7F2238E7}"/>
                  </a:ext>
                </a:extLst>
              </p:cNvPr>
              <p:cNvSpPr txBox="1"/>
              <p:nvPr/>
            </p:nvSpPr>
            <p:spPr>
              <a:xfrm>
                <a:off x="2890217" y="4549676"/>
                <a:ext cx="9082709" cy="2308324"/>
              </a:xfrm>
              <a:prstGeom prst="rect">
                <a:avLst/>
              </a:prstGeom>
              <a:noFill/>
            </p:spPr>
            <p:txBody>
              <a:bodyPr wrap="square" rtlCol="0">
                <a:spAutoFit/>
              </a:bodyPr>
              <a:lstStyle/>
              <a:p>
                <a:r>
                  <a:rPr lang="en-GB" sz="4800" dirty="0"/>
                  <a:t>How to get real mathematics:</a:t>
                </a:r>
              </a:p>
              <a:p>
                <a:pPr marL="685800" indent="-685800">
                  <a:buFont typeface="Arial" panose="020B0604020202020204" pitchFamily="34" charset="0"/>
                  <a:buChar char="•"/>
                </a:pPr>
                <a:r>
                  <a:rPr lang="en-GB" sz="4800" u="sng" dirty="0"/>
                  <a:t>Proper Acceleration </a:t>
                </a:r>
                <a14:m>
                  <m:oMath xmlns:m="http://schemas.openxmlformats.org/officeDocument/2006/math">
                    <m:r>
                      <a:rPr lang="en-GB" sz="4800" b="0" i="1" u="sng" smtClean="0">
                        <a:latin typeface="Cambria Math" panose="02040503050406030204" pitchFamily="18" charset="0"/>
                      </a:rPr>
                      <m:t>𝛼</m:t>
                    </m:r>
                  </m:oMath>
                </a14:m>
                <a:r>
                  <a:rPr lang="en-GB" sz="4800" dirty="0"/>
                  <a:t> </a:t>
                </a:r>
              </a:p>
              <a:p>
                <a:pPr marL="685800" indent="-685800">
                  <a:buFont typeface="Arial" panose="020B0604020202020204" pitchFamily="34" charset="0"/>
                  <a:buChar char="•"/>
                </a:pPr>
                <a:r>
                  <a:rPr lang="en-GB" sz="4800" dirty="0"/>
                  <a:t>Measured with an </a:t>
                </a:r>
                <a:r>
                  <a:rPr lang="en-GB" sz="4800" u="sng" dirty="0">
                    <a:solidFill>
                      <a:srgbClr val="FF0000"/>
                    </a:solidFill>
                  </a:rPr>
                  <a:t>accelerometer</a:t>
                </a:r>
                <a:endParaRPr lang="en-CA" sz="4800" u="sng" dirty="0">
                  <a:solidFill>
                    <a:srgbClr val="FF0000"/>
                  </a:solidFill>
                </a:endParaRPr>
              </a:p>
            </p:txBody>
          </p:sp>
        </mc:Choice>
        <mc:Fallback xmlns="">
          <p:sp>
            <p:nvSpPr>
              <p:cNvPr id="8" name="TextBox 7">
                <a:extLst>
                  <a:ext uri="{FF2B5EF4-FFF2-40B4-BE49-F238E27FC236}">
                    <a16:creationId xmlns:a16="http://schemas.microsoft.com/office/drawing/2014/main" id="{2C78F9C4-3EF3-493E-8057-712A7F2238E7}"/>
                  </a:ext>
                </a:extLst>
              </p:cNvPr>
              <p:cNvSpPr txBox="1">
                <a:spLocks noRot="1" noChangeAspect="1" noMove="1" noResize="1" noEditPoints="1" noAdjustHandles="1" noChangeArrowheads="1" noChangeShapeType="1" noTextEdit="1"/>
              </p:cNvSpPr>
              <p:nvPr/>
            </p:nvSpPr>
            <p:spPr>
              <a:xfrm>
                <a:off x="2890217" y="4549676"/>
                <a:ext cx="9082709" cy="2308324"/>
              </a:xfrm>
              <a:prstGeom prst="rect">
                <a:avLst/>
              </a:prstGeom>
              <a:blipFill>
                <a:blip r:embed="rId3"/>
                <a:stretch>
                  <a:fillRect l="-3020" t="-5805" r="-3087" b="-13193"/>
                </a:stretch>
              </a:blipFill>
            </p:spPr>
            <p:txBody>
              <a:bodyPr/>
              <a:lstStyle/>
              <a:p>
                <a:r>
                  <a:rPr lang="en-CA">
                    <a:noFill/>
                  </a:rPr>
                  <a:t> </a:t>
                </a:r>
              </a:p>
            </p:txBody>
          </p:sp>
        </mc:Fallback>
      </mc:AlternateContent>
      <p:sp>
        <p:nvSpPr>
          <p:cNvPr id="3" name="Arc 2">
            <a:extLst>
              <a:ext uri="{FF2B5EF4-FFF2-40B4-BE49-F238E27FC236}">
                <a16:creationId xmlns:a16="http://schemas.microsoft.com/office/drawing/2014/main" id="{7EF03D16-DDE2-41EA-A152-7B12C2E0348A}"/>
              </a:ext>
            </a:extLst>
          </p:cNvPr>
          <p:cNvSpPr/>
          <p:nvPr/>
        </p:nvSpPr>
        <p:spPr>
          <a:xfrm rot="16200000" flipH="1">
            <a:off x="838200" y="1915635"/>
            <a:ext cx="3295650" cy="3295650"/>
          </a:xfrm>
          <a:prstGeom prst="arc">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481993059"/>
      </p:ext>
    </p:extLst>
  </p:cSld>
  <p:clrMapOvr>
    <a:masterClrMapping/>
  </p:clrMapOvr>
  <mc:AlternateContent xmlns:mc="http://schemas.openxmlformats.org/markup-compatibility/2006" xmlns:p14="http://schemas.microsoft.com/office/powerpoint/2010/main">
    <mc:Choice Requires="p14">
      <p:transition spd="slow" p14:dur="2000" advTm="21561"/>
    </mc:Choice>
    <mc:Fallback xmlns="">
      <p:transition spd="slow" advTm="215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499257B-6FFF-45EC-A3DD-66CE7C441234}"/>
              </a:ext>
            </a:extLst>
          </p:cNvPr>
          <p:cNvGrpSpPr/>
          <p:nvPr/>
        </p:nvGrpSpPr>
        <p:grpSpPr>
          <a:xfrm>
            <a:off x="244489" y="1464070"/>
            <a:ext cx="5923925" cy="2538413"/>
            <a:chOff x="172075" y="2990850"/>
            <a:chExt cx="5923925" cy="2538413"/>
          </a:xfrm>
        </p:grpSpPr>
        <p:pic>
          <p:nvPicPr>
            <p:cNvPr id="13314" name="Picture 2" descr="Png Car, Quality, Design, Photoshop">
              <a:extLst>
                <a:ext uri="{FF2B5EF4-FFF2-40B4-BE49-F238E27FC236}">
                  <a16:creationId xmlns:a16="http://schemas.microsoft.com/office/drawing/2014/main" id="{B5863986-7BDC-4576-9244-174135D2A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2990850"/>
              <a:ext cx="4572001" cy="253841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22674DE-F3B3-43DC-849A-894E957362DE}"/>
                </a:ext>
              </a:extLst>
            </p:cNvPr>
            <p:cNvGrpSpPr/>
            <p:nvPr/>
          </p:nvGrpSpPr>
          <p:grpSpPr>
            <a:xfrm>
              <a:off x="172075" y="3814378"/>
              <a:ext cx="1140934" cy="891356"/>
              <a:chOff x="2141883" y="7500730"/>
              <a:chExt cx="742121" cy="579783"/>
            </a:xfrm>
          </p:grpSpPr>
          <p:cxnSp>
            <p:nvCxnSpPr>
              <p:cNvPr id="17" name="Straight Connector 16">
                <a:extLst>
                  <a:ext uri="{FF2B5EF4-FFF2-40B4-BE49-F238E27FC236}">
                    <a16:creationId xmlns:a16="http://schemas.microsoft.com/office/drawing/2014/main" id="{080812F1-39D5-468B-B699-6FBEE475F8E7}"/>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BD548C-8187-47A9-8140-CD26C979C1DC}"/>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0CE099-0D1C-4F0C-AC2A-8F11A4D1A843}"/>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649A321F-C782-4B14-B02E-9C4BE46D892D}"/>
              </a:ext>
            </a:extLst>
          </p:cNvPr>
          <p:cNvGrpSpPr/>
          <p:nvPr/>
        </p:nvGrpSpPr>
        <p:grpSpPr>
          <a:xfrm>
            <a:off x="5510225" y="686500"/>
            <a:ext cx="4707079" cy="991587"/>
            <a:chOff x="5262575" y="1899014"/>
            <a:chExt cx="4707079" cy="991587"/>
          </a:xfrm>
        </p:grpSpPr>
        <p:sp>
          <p:nvSpPr>
            <p:cNvPr id="8" name="Arrow: Right 7">
              <a:extLst>
                <a:ext uri="{FF2B5EF4-FFF2-40B4-BE49-F238E27FC236}">
                  <a16:creationId xmlns:a16="http://schemas.microsoft.com/office/drawing/2014/main" id="{F2E50137-A4D8-4175-9205-274C6BF2F34F}"/>
                </a:ext>
              </a:extLst>
            </p:cNvPr>
            <p:cNvSpPr/>
            <p:nvPr/>
          </p:nvSpPr>
          <p:spPr>
            <a:xfrm>
              <a:off x="8583384" y="1899014"/>
              <a:ext cx="1386270" cy="99158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2AEA4456-92DA-4BC4-8175-8AFC0AD4852F}"/>
                </a:ext>
              </a:extLst>
            </p:cNvPr>
            <p:cNvSpPr txBox="1"/>
            <p:nvPr/>
          </p:nvSpPr>
          <p:spPr>
            <a:xfrm>
              <a:off x="5262575" y="1979310"/>
              <a:ext cx="3320809" cy="830997"/>
            </a:xfrm>
            <a:prstGeom prst="rect">
              <a:avLst/>
            </a:prstGeom>
            <a:noFill/>
          </p:spPr>
          <p:txBody>
            <a:bodyPr wrap="square">
              <a:spAutoFit/>
            </a:bodyPr>
            <a:lstStyle/>
            <a:p>
              <a:pPr marL="0" indent="0">
                <a:buFont typeface="Arial" panose="020B0604020202020204" pitchFamily="34" charset="0"/>
                <a:buNone/>
              </a:pPr>
              <a:r>
                <a:rPr lang="en-US" sz="4800" b="1" dirty="0">
                  <a:solidFill>
                    <a:srgbClr val="FF0000"/>
                  </a:solidFill>
                </a:rPr>
                <a:t>acceleration</a:t>
              </a:r>
              <a:endParaRPr lang="en-US" sz="4800" dirty="0"/>
            </a:p>
          </p:txBody>
        </p:sp>
      </p:grpSp>
      <p:grpSp>
        <p:nvGrpSpPr>
          <p:cNvPr id="23" name="Group 22">
            <a:extLst>
              <a:ext uri="{FF2B5EF4-FFF2-40B4-BE49-F238E27FC236}">
                <a16:creationId xmlns:a16="http://schemas.microsoft.com/office/drawing/2014/main" id="{D925941F-4A08-4AED-A88A-DA3E6B871466}"/>
              </a:ext>
            </a:extLst>
          </p:cNvPr>
          <p:cNvGrpSpPr/>
          <p:nvPr/>
        </p:nvGrpSpPr>
        <p:grpSpPr>
          <a:xfrm>
            <a:off x="5110070" y="3822916"/>
            <a:ext cx="5853495" cy="1446550"/>
            <a:chOff x="5510225" y="3971176"/>
            <a:chExt cx="5853495" cy="1446550"/>
          </a:xfrm>
        </p:grpSpPr>
        <p:sp>
          <p:nvSpPr>
            <p:cNvPr id="11" name="Arrow: Right 10">
              <a:extLst>
                <a:ext uri="{FF2B5EF4-FFF2-40B4-BE49-F238E27FC236}">
                  <a16:creationId xmlns:a16="http://schemas.microsoft.com/office/drawing/2014/main" id="{1202E8DD-614D-4223-8BE1-CD15058AF4B4}"/>
                </a:ext>
              </a:extLst>
            </p:cNvPr>
            <p:cNvSpPr/>
            <p:nvPr/>
          </p:nvSpPr>
          <p:spPr>
            <a:xfrm rot="10800000">
              <a:off x="5510225" y="4014238"/>
              <a:ext cx="1759487" cy="125854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F28297FC-7148-493E-86F1-19871E3E293D}"/>
                </a:ext>
              </a:extLst>
            </p:cNvPr>
            <p:cNvSpPr txBox="1"/>
            <p:nvPr/>
          </p:nvSpPr>
          <p:spPr>
            <a:xfrm>
              <a:off x="7269712" y="3971176"/>
              <a:ext cx="4094008" cy="1446550"/>
            </a:xfrm>
            <a:prstGeom prst="rect">
              <a:avLst/>
            </a:prstGeom>
            <a:noFill/>
          </p:spPr>
          <p:txBody>
            <a:bodyPr wrap="square">
              <a:spAutoFit/>
            </a:bodyPr>
            <a:lstStyle/>
            <a:p>
              <a:pPr marL="0" indent="0" algn="ctr">
                <a:buFont typeface="Arial" panose="020B0604020202020204" pitchFamily="34" charset="0"/>
                <a:buNone/>
              </a:pPr>
              <a:r>
                <a:rPr lang="en-US" sz="4400" b="1" dirty="0"/>
                <a:t>Feeling of being </a:t>
              </a:r>
              <a:r>
                <a:rPr lang="en-US" sz="4400" b="1" dirty="0">
                  <a:solidFill>
                    <a:srgbClr val="00B0F0"/>
                  </a:solidFill>
                </a:rPr>
                <a:t>pulled back</a:t>
              </a:r>
              <a:endParaRPr lang="en-US" sz="4400" dirty="0"/>
            </a:p>
          </p:txBody>
        </p:sp>
      </p:grpSp>
      <p:sp>
        <p:nvSpPr>
          <p:cNvPr id="27" name="TextBox 26">
            <a:extLst>
              <a:ext uri="{FF2B5EF4-FFF2-40B4-BE49-F238E27FC236}">
                <a16:creationId xmlns:a16="http://schemas.microsoft.com/office/drawing/2014/main" id="{39423568-377F-439E-B712-DDF179EB4B70}"/>
              </a:ext>
            </a:extLst>
          </p:cNvPr>
          <p:cNvSpPr txBox="1"/>
          <p:nvPr/>
        </p:nvSpPr>
        <p:spPr>
          <a:xfrm>
            <a:off x="3882413" y="5573394"/>
            <a:ext cx="8153026" cy="830997"/>
          </a:xfrm>
          <a:prstGeom prst="rect">
            <a:avLst/>
          </a:prstGeom>
          <a:noFill/>
        </p:spPr>
        <p:txBody>
          <a:bodyPr wrap="square" rtlCol="0">
            <a:spAutoFit/>
          </a:bodyPr>
          <a:lstStyle/>
          <a:p>
            <a:pPr marL="685800" indent="-685800">
              <a:buFont typeface="Arial" panose="020B0604020202020204" pitchFamily="34" charset="0"/>
              <a:buChar char="•"/>
            </a:pPr>
            <a:r>
              <a:rPr lang="en-GB" sz="4800" dirty="0"/>
              <a:t>This is “</a:t>
            </a:r>
            <a:r>
              <a:rPr lang="en-GB" sz="4800" u="sng" dirty="0"/>
              <a:t>proper acceleration</a:t>
            </a:r>
            <a:r>
              <a:rPr lang="en-GB" sz="4800" dirty="0"/>
              <a:t>” </a:t>
            </a:r>
          </a:p>
        </p:txBody>
      </p:sp>
    </p:spTree>
    <p:custDataLst>
      <p:tags r:id="rId1"/>
    </p:custDataLst>
    <p:extLst>
      <p:ext uri="{BB962C8B-B14F-4D97-AF65-F5344CB8AC3E}">
        <p14:creationId xmlns:p14="http://schemas.microsoft.com/office/powerpoint/2010/main" val="3167888373"/>
      </p:ext>
    </p:extLst>
  </p:cSld>
  <p:clrMapOvr>
    <a:masterClrMapping/>
  </p:clrMapOvr>
  <mc:AlternateContent xmlns:mc="http://schemas.openxmlformats.org/markup-compatibility/2006" xmlns:p14="http://schemas.microsoft.com/office/powerpoint/2010/main">
    <mc:Choice Requires="p14">
      <p:transition spd="slow" p14:dur="2000" advTm="24586"/>
    </mc:Choice>
    <mc:Fallback xmlns="">
      <p:transition spd="slow" advTm="245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100000" fill="hold" nodeType="clickEffect">
                                  <p:stCondLst>
                                    <p:cond delay="0"/>
                                  </p:stCondLst>
                                  <p:childTnLst>
                                    <p:animMotion origin="layout" path="M -8.33333E-7 3.7037E-7 L 0.33542 -0.00278 " pathEditMode="relative" rAng="0" ptsTypes="AA">
                                      <p:cBhvr>
                                        <p:cTn id="11" dur="1500" fill="hold"/>
                                        <p:tgtEl>
                                          <p:spTgt spid="4"/>
                                        </p:tgtEl>
                                        <p:attrNameLst>
                                          <p:attrName>ppt_x</p:attrName>
                                          <p:attrName>ppt_y</p:attrName>
                                        </p:attrNameLst>
                                      </p:cBhvr>
                                      <p:rCtr x="16771" y="-139"/>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righ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CCEBF0-0BDD-4A50-BE0B-5132A55CE115}"/>
                  </a:ext>
                </a:extLst>
              </p:cNvPr>
              <p:cNvSpPr txBox="1"/>
              <p:nvPr/>
            </p:nvSpPr>
            <p:spPr>
              <a:xfrm>
                <a:off x="251791" y="198782"/>
                <a:ext cx="10919792" cy="2554545"/>
              </a:xfrm>
              <a:prstGeom prst="rect">
                <a:avLst/>
              </a:prstGeom>
              <a:noFill/>
            </p:spPr>
            <p:txBody>
              <a:bodyPr wrap="square" rtlCol="0">
                <a:spAutoFit/>
              </a:bodyPr>
              <a:lstStyle/>
              <a:p>
                <a:r>
                  <a:rPr lang="en-GB" sz="4000" u="sng" dirty="0"/>
                  <a:t>Proper Acceleration </a:t>
                </a:r>
                <a14:m>
                  <m:oMath xmlns:m="http://schemas.openxmlformats.org/officeDocument/2006/math">
                    <m:r>
                      <a:rPr lang="en-GB" sz="4000" b="0" i="1" u="sng" smtClean="0">
                        <a:latin typeface="Cambria Math" panose="02040503050406030204" pitchFamily="18" charset="0"/>
                      </a:rPr>
                      <m:t>𝛼</m:t>
                    </m:r>
                  </m:oMath>
                </a14:m>
                <a:r>
                  <a:rPr lang="en-GB" sz="4000" dirty="0"/>
                  <a:t>: </a:t>
                </a:r>
              </a:p>
              <a:p>
                <a:pPr marL="571500" indent="-571500">
                  <a:buFont typeface="Arial" panose="020B0604020202020204" pitchFamily="34" charset="0"/>
                  <a:buChar char="•"/>
                </a:pPr>
                <a:r>
                  <a:rPr lang="en-GB" sz="4000" dirty="0"/>
                  <a:t>Acceleration measured by an observer in their own reference frame </a:t>
                </a:r>
                <a:r>
                  <a:rPr lang="en-GB" sz="4000" u="sng" dirty="0"/>
                  <a:t>relative</a:t>
                </a:r>
                <a:r>
                  <a:rPr lang="en-GB" sz="4000" dirty="0"/>
                  <a:t> to an inertial frame</a:t>
                </a:r>
              </a:p>
              <a:p>
                <a:pPr marL="457200" indent="-457200">
                  <a:buFont typeface="Arial" panose="020B0604020202020204" pitchFamily="34" charset="0"/>
                  <a:buChar char="•"/>
                </a:pPr>
                <a:r>
                  <a:rPr lang="en-GB" sz="4000" dirty="0"/>
                  <a:t>Measured with an </a:t>
                </a:r>
                <a:r>
                  <a:rPr lang="en-GB" sz="4000" u="sng" dirty="0">
                    <a:solidFill>
                      <a:srgbClr val="FF0000"/>
                    </a:solidFill>
                  </a:rPr>
                  <a:t>accelerometer</a:t>
                </a:r>
                <a:endParaRPr lang="en-CA" sz="4000" u="sng" dirty="0">
                  <a:solidFill>
                    <a:srgbClr val="FF0000"/>
                  </a:solidFill>
                </a:endParaRPr>
              </a:p>
            </p:txBody>
          </p:sp>
        </mc:Choice>
        <mc:Fallback xmlns="">
          <p:sp>
            <p:nvSpPr>
              <p:cNvPr id="4" name="TextBox 3">
                <a:extLst>
                  <a:ext uri="{FF2B5EF4-FFF2-40B4-BE49-F238E27FC236}">
                    <a16:creationId xmlns:a16="http://schemas.microsoft.com/office/drawing/2014/main" id="{34CCEBF0-0BDD-4A50-BE0B-5132A55CE115}"/>
                  </a:ext>
                </a:extLst>
              </p:cNvPr>
              <p:cNvSpPr txBox="1">
                <a:spLocks noRot="1" noChangeAspect="1" noMove="1" noResize="1" noEditPoints="1" noAdjustHandles="1" noChangeArrowheads="1" noChangeShapeType="1" noTextEdit="1"/>
              </p:cNvSpPr>
              <p:nvPr/>
            </p:nvSpPr>
            <p:spPr>
              <a:xfrm>
                <a:off x="251791" y="198782"/>
                <a:ext cx="10919792" cy="2554545"/>
              </a:xfrm>
              <a:prstGeom prst="rect">
                <a:avLst/>
              </a:prstGeom>
              <a:blipFill>
                <a:blip r:embed="rId3"/>
                <a:stretch>
                  <a:fillRect l="-1953" t="-4296" r="-893" b="-9308"/>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3307C44A-2263-42F3-8A18-A11D5ED4B19B}"/>
              </a:ext>
            </a:extLst>
          </p:cNvPr>
          <p:cNvGrpSpPr/>
          <p:nvPr/>
        </p:nvGrpSpPr>
        <p:grpSpPr>
          <a:xfrm>
            <a:off x="731206" y="3429000"/>
            <a:ext cx="2796209" cy="2743200"/>
            <a:chOff x="940904" y="3644348"/>
            <a:chExt cx="2796209" cy="2743200"/>
          </a:xfrm>
        </p:grpSpPr>
        <p:sp>
          <p:nvSpPr>
            <p:cNvPr id="5" name="Rectangle 4">
              <a:extLst>
                <a:ext uri="{FF2B5EF4-FFF2-40B4-BE49-F238E27FC236}">
                  <a16:creationId xmlns:a16="http://schemas.microsoft.com/office/drawing/2014/main" id="{D2D0C8C7-88BD-40C8-8C8A-80C020E30ACB}"/>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E5C2778-D65B-4417-BA5A-2ED5470C71BE}"/>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 name="Oval 7">
            <a:extLst>
              <a:ext uri="{FF2B5EF4-FFF2-40B4-BE49-F238E27FC236}">
                <a16:creationId xmlns:a16="http://schemas.microsoft.com/office/drawing/2014/main" id="{23E90EDD-912E-46EF-8B68-3C6C16FAB68C}"/>
              </a:ext>
            </a:extLst>
          </p:cNvPr>
          <p:cNvSpPr/>
          <p:nvPr/>
        </p:nvSpPr>
        <p:spPr>
          <a:xfrm>
            <a:off x="1592597" y="4263887"/>
            <a:ext cx="1073426" cy="1073426"/>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0F6EBC7-CF62-4031-B237-6A2B39D7470A}"/>
                  </a:ext>
                </a:extLst>
              </p:cNvPr>
              <p:cNvSpPr txBox="1"/>
              <p:nvPr/>
            </p:nvSpPr>
            <p:spPr>
              <a:xfrm>
                <a:off x="3939277" y="3118748"/>
                <a:ext cx="8055445" cy="3785652"/>
              </a:xfrm>
              <a:prstGeom prst="rect">
                <a:avLst/>
              </a:prstGeom>
              <a:noFill/>
            </p:spPr>
            <p:txBody>
              <a:bodyPr wrap="square" rtlCol="0">
                <a:spAutoFit/>
              </a:bodyPr>
              <a:lstStyle/>
              <a:p>
                <a:pPr marL="457200" indent="-457200">
                  <a:buFont typeface="Arial" panose="020B0604020202020204" pitchFamily="34" charset="0"/>
                  <a:buChar char="•"/>
                </a:pPr>
                <a:r>
                  <a:rPr lang="en-GB" sz="4000" dirty="0"/>
                  <a:t>Rigid </a:t>
                </a:r>
                <a:r>
                  <a:rPr lang="en-GB" sz="4000" dirty="0">
                    <a:solidFill>
                      <a:schemeClr val="accent2">
                        <a:lumMod val="75000"/>
                      </a:schemeClr>
                    </a:solidFill>
                  </a:rPr>
                  <a:t>Outer Box</a:t>
                </a:r>
              </a:p>
              <a:p>
                <a:pPr marL="457200" indent="-457200">
                  <a:buFont typeface="Arial" panose="020B0604020202020204" pitchFamily="34" charset="0"/>
                  <a:buChar char="•"/>
                </a:pPr>
                <a:r>
                  <a:rPr lang="en-CA" sz="4000" dirty="0"/>
                  <a:t>Inner </a:t>
                </a:r>
                <a:r>
                  <a:rPr lang="en-CA" sz="4000" dirty="0">
                    <a:solidFill>
                      <a:srgbClr val="7030A0"/>
                    </a:solidFill>
                  </a:rPr>
                  <a:t>Ball</a:t>
                </a:r>
                <a:r>
                  <a:rPr lang="en-CA" sz="4000" dirty="0"/>
                  <a:t> </a:t>
                </a:r>
              </a:p>
              <a:p>
                <a:pPr marL="914400" lvl="1" indent="-457200">
                  <a:buFont typeface="Arial" panose="020B0604020202020204" pitchFamily="34" charset="0"/>
                  <a:buChar char="•"/>
                </a:pPr>
                <a:r>
                  <a:rPr lang="en-CA" sz="4000" dirty="0"/>
                  <a:t>(electrically/magnetically neutral)</a:t>
                </a:r>
              </a:p>
              <a:p>
                <a:pPr marL="914400" lvl="1" indent="-457200">
                  <a:buFont typeface="Arial" panose="020B0604020202020204" pitchFamily="34" charset="0"/>
                  <a:buChar char="•"/>
                </a:pPr>
                <a:r>
                  <a:rPr lang="en-CA" sz="4000" dirty="0"/>
                  <a:t>balanced on </a:t>
                </a:r>
                <a:r>
                  <a:rPr lang="en-CA" sz="4000" dirty="0">
                    <a:solidFill>
                      <a:schemeClr val="accent5">
                        <a:lumMod val="75000"/>
                      </a:schemeClr>
                    </a:solidFill>
                  </a:rPr>
                  <a:t>springs</a:t>
                </a:r>
              </a:p>
              <a:p>
                <a:pPr marL="457200" indent="-457200">
                  <a:buFont typeface="Arial" panose="020B0604020202020204" pitchFamily="34" charset="0"/>
                  <a:buChar char="•"/>
                </a:pPr>
                <a:r>
                  <a:rPr lang="en-CA" sz="4000" dirty="0"/>
                  <a:t> </a:t>
                </a:r>
                <a:r>
                  <a:rPr lang="en-CA" sz="4000" dirty="0">
                    <a:solidFill>
                      <a:schemeClr val="accent5">
                        <a:lumMod val="75000"/>
                      </a:schemeClr>
                    </a:solidFill>
                  </a:rPr>
                  <a:t>Spring compression</a:t>
                </a:r>
                <a:r>
                  <a:rPr lang="en-CA" sz="4000" dirty="0"/>
                  <a:t> measures </a:t>
                </a:r>
                <a14:m>
                  <m:oMath xmlns:m="http://schemas.openxmlformats.org/officeDocument/2006/math">
                    <m:r>
                      <a:rPr lang="en-GB" sz="4000" b="0" i="1" smtClean="0">
                        <a:latin typeface="Cambria Math" panose="02040503050406030204" pitchFamily="18" charset="0"/>
                      </a:rPr>
                      <m:t>𝛼</m:t>
                    </m:r>
                  </m:oMath>
                </a14:m>
                <a:endParaRPr lang="en-CA" sz="4000" dirty="0"/>
              </a:p>
              <a:p>
                <a:pPr marL="914400" lvl="1" indent="-457200">
                  <a:buFont typeface="Arial" panose="020B0604020202020204" pitchFamily="34" charset="0"/>
                  <a:buChar char="•"/>
                </a:pPr>
                <a:r>
                  <a:rPr lang="en-CA" sz="4000" dirty="0"/>
                  <a:t>larger compression = larger </a:t>
                </a:r>
                <a14:m>
                  <m:oMath xmlns:m="http://schemas.openxmlformats.org/officeDocument/2006/math">
                    <m:r>
                      <a:rPr lang="en-GB" sz="4000" b="0" i="1" smtClean="0">
                        <a:latin typeface="Cambria Math" panose="02040503050406030204" pitchFamily="18" charset="0"/>
                      </a:rPr>
                      <m:t>𝛼</m:t>
                    </m:r>
                  </m:oMath>
                </a14:m>
                <a:endParaRPr lang="en-CA" sz="4000" dirty="0"/>
              </a:p>
            </p:txBody>
          </p:sp>
        </mc:Choice>
        <mc:Fallback xmlns="">
          <p:sp>
            <p:nvSpPr>
              <p:cNvPr id="9" name="TextBox 8">
                <a:extLst>
                  <a:ext uri="{FF2B5EF4-FFF2-40B4-BE49-F238E27FC236}">
                    <a16:creationId xmlns:a16="http://schemas.microsoft.com/office/drawing/2014/main" id="{60F6EBC7-CF62-4031-B237-6A2B39D7470A}"/>
                  </a:ext>
                </a:extLst>
              </p:cNvPr>
              <p:cNvSpPr txBox="1">
                <a:spLocks noRot="1" noChangeAspect="1" noMove="1" noResize="1" noEditPoints="1" noAdjustHandles="1" noChangeArrowheads="1" noChangeShapeType="1" noTextEdit="1"/>
              </p:cNvSpPr>
              <p:nvPr/>
            </p:nvSpPr>
            <p:spPr>
              <a:xfrm>
                <a:off x="3939277" y="3118748"/>
                <a:ext cx="8055445" cy="3785652"/>
              </a:xfrm>
              <a:prstGeom prst="rect">
                <a:avLst/>
              </a:prstGeom>
              <a:blipFill>
                <a:blip r:embed="rId4"/>
                <a:stretch>
                  <a:fillRect l="-2421" t="-2899" r="-2194" b="-5958"/>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63172C1-AFBB-4B93-96A7-227261F8F9C7}"/>
              </a:ext>
            </a:extLst>
          </p:cNvPr>
          <p:cNvGrpSpPr/>
          <p:nvPr/>
        </p:nvGrpSpPr>
        <p:grpSpPr>
          <a:xfrm>
            <a:off x="1015198" y="3664882"/>
            <a:ext cx="2253800" cy="2253800"/>
            <a:chOff x="1015198" y="3664882"/>
            <a:chExt cx="2253800" cy="2253800"/>
          </a:xfrm>
        </p:grpSpPr>
        <p:grpSp>
          <p:nvGrpSpPr>
            <p:cNvPr id="19" name="Group 18">
              <a:extLst>
                <a:ext uri="{FF2B5EF4-FFF2-40B4-BE49-F238E27FC236}">
                  <a16:creationId xmlns:a16="http://schemas.microsoft.com/office/drawing/2014/main" id="{352DA1D6-E289-4A77-8FB6-58B485058A54}"/>
                </a:ext>
              </a:extLst>
            </p:cNvPr>
            <p:cNvGrpSpPr/>
            <p:nvPr/>
          </p:nvGrpSpPr>
          <p:grpSpPr>
            <a:xfrm>
              <a:off x="1015198" y="4508382"/>
              <a:ext cx="577400" cy="584436"/>
              <a:chOff x="2439179" y="2873896"/>
              <a:chExt cx="1114113" cy="584436"/>
            </a:xfrm>
          </p:grpSpPr>
          <p:grpSp>
            <p:nvGrpSpPr>
              <p:cNvPr id="20" name="Group 19">
                <a:extLst>
                  <a:ext uri="{FF2B5EF4-FFF2-40B4-BE49-F238E27FC236}">
                    <a16:creationId xmlns:a16="http://schemas.microsoft.com/office/drawing/2014/main" id="{1B32D142-713D-4276-9B7C-F83B46E4C0B2}"/>
                  </a:ext>
                </a:extLst>
              </p:cNvPr>
              <p:cNvGrpSpPr/>
              <p:nvPr/>
            </p:nvGrpSpPr>
            <p:grpSpPr>
              <a:xfrm>
                <a:off x="2439179" y="2876979"/>
                <a:ext cx="1113690" cy="581353"/>
                <a:chOff x="2439179" y="2876979"/>
                <a:chExt cx="1113690" cy="581353"/>
              </a:xfrm>
            </p:grpSpPr>
            <p:cxnSp>
              <p:nvCxnSpPr>
                <p:cNvPr id="31" name="Straight Connector 30">
                  <a:extLst>
                    <a:ext uri="{FF2B5EF4-FFF2-40B4-BE49-F238E27FC236}">
                      <a16:creationId xmlns:a16="http://schemas.microsoft.com/office/drawing/2014/main" id="{D032ECA8-27A1-44AD-B16C-A133CE5E044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79B31AB-72FA-41DE-ABC4-6B1B1D2A825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723D25-F00C-46B1-A0CF-5375FE49550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61E062-0A7D-44E9-A3F8-6425BE04340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5F80A3-48FC-4200-8613-67EF50EA502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852DE2-259C-402F-82A2-BAF8B29A025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654F81B-AAF9-4810-BE3F-3E4EA1BD93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761475B-0F9E-4E61-8BC9-C3979A318E0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E5DBC1F-853F-4D9D-B8D9-D022AC4CF25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F6476FB-FDFC-4D1B-A18A-6C65E3235A8A}"/>
                  </a:ext>
                </a:extLst>
              </p:cNvPr>
              <p:cNvGrpSpPr/>
              <p:nvPr/>
            </p:nvGrpSpPr>
            <p:grpSpPr>
              <a:xfrm rot="10800000">
                <a:off x="2439602" y="2873896"/>
                <a:ext cx="1113690" cy="581353"/>
                <a:chOff x="2439179" y="2876979"/>
                <a:chExt cx="1113690" cy="581353"/>
              </a:xfrm>
            </p:grpSpPr>
            <p:cxnSp>
              <p:nvCxnSpPr>
                <p:cNvPr id="22" name="Straight Connector 21">
                  <a:extLst>
                    <a:ext uri="{FF2B5EF4-FFF2-40B4-BE49-F238E27FC236}">
                      <a16:creationId xmlns:a16="http://schemas.microsoft.com/office/drawing/2014/main" id="{F9CC783D-20FD-4911-8C21-2A2C9977DB6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57772E-42F2-45AD-8696-75D1FD4D8A1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EB3139-655A-43CA-A32F-0178A32949E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69F471-667F-4957-9A55-12377F36CE4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46C545-12A4-4535-84C9-BBBDDF445D9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7F74B2-AEB9-478B-9458-FB81B1A67F7F}"/>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35D625-ABE1-49E6-BA85-AE1C55B2EB0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2C6CFBE-7F04-4BD3-8518-CE58EDB466C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ECA88F-AF21-44BB-8F3C-6E4F33417D9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2423B36F-4474-4B3C-8681-00423607F61C}"/>
                </a:ext>
              </a:extLst>
            </p:cNvPr>
            <p:cNvGrpSpPr/>
            <p:nvPr/>
          </p:nvGrpSpPr>
          <p:grpSpPr>
            <a:xfrm>
              <a:off x="2691598" y="4513003"/>
              <a:ext cx="577400" cy="584436"/>
              <a:chOff x="2439179" y="2873896"/>
              <a:chExt cx="1114113" cy="584436"/>
            </a:xfrm>
          </p:grpSpPr>
          <p:grpSp>
            <p:nvGrpSpPr>
              <p:cNvPr id="62" name="Group 61">
                <a:extLst>
                  <a:ext uri="{FF2B5EF4-FFF2-40B4-BE49-F238E27FC236}">
                    <a16:creationId xmlns:a16="http://schemas.microsoft.com/office/drawing/2014/main" id="{2ABC3BBE-599F-4EA6-9810-839DB6E2DADB}"/>
                  </a:ext>
                </a:extLst>
              </p:cNvPr>
              <p:cNvGrpSpPr/>
              <p:nvPr/>
            </p:nvGrpSpPr>
            <p:grpSpPr>
              <a:xfrm>
                <a:off x="2439179" y="2876979"/>
                <a:ext cx="1113690" cy="581353"/>
                <a:chOff x="2439179" y="2876979"/>
                <a:chExt cx="1113690" cy="581353"/>
              </a:xfrm>
            </p:grpSpPr>
            <p:cxnSp>
              <p:nvCxnSpPr>
                <p:cNvPr id="73" name="Straight Connector 72">
                  <a:extLst>
                    <a:ext uri="{FF2B5EF4-FFF2-40B4-BE49-F238E27FC236}">
                      <a16:creationId xmlns:a16="http://schemas.microsoft.com/office/drawing/2014/main" id="{DD96141A-A7A5-47F3-8D87-ED9D5BF1FF0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B8BFF6-C344-4E00-88D5-073FE5F96C9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577321D-E686-4853-8E14-1F61A46A8CE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F02FD48-E555-4181-A41F-7923EE6E85D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4053D1-4C78-4C7B-9F07-0C58ADAAE40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C3DBD9C-8570-4392-B6DC-333CD834E32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CB6ABFD-358E-4514-9257-1018E1A41BB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1021ED0-302A-4B88-8CE7-7949476FFAB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4F58388-6A11-4797-B72C-E24678B5860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59573D9-2A29-47E1-943E-41ACBF5C39F1}"/>
                  </a:ext>
                </a:extLst>
              </p:cNvPr>
              <p:cNvGrpSpPr/>
              <p:nvPr/>
            </p:nvGrpSpPr>
            <p:grpSpPr>
              <a:xfrm rot="10800000">
                <a:off x="2439602" y="2873896"/>
                <a:ext cx="1113690" cy="581353"/>
                <a:chOff x="2439179" y="2876979"/>
                <a:chExt cx="1113690" cy="581353"/>
              </a:xfrm>
            </p:grpSpPr>
            <p:cxnSp>
              <p:nvCxnSpPr>
                <p:cNvPr id="64" name="Straight Connector 63">
                  <a:extLst>
                    <a:ext uri="{FF2B5EF4-FFF2-40B4-BE49-F238E27FC236}">
                      <a16:creationId xmlns:a16="http://schemas.microsoft.com/office/drawing/2014/main" id="{B397466B-F87F-4F35-9018-F6FDD80EFF6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1D2A70F-4A3A-4F13-91B5-06B81F9C78B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EA87F28-BD17-49B0-8C4D-8974D8211C3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36B0442-EEAE-4DEA-B79C-B549E828046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70A10DB-BEB3-42A3-82D5-8C61C9D3F90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E53ECB6-30D8-433A-BA8D-2B770AF8DD9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1E3A19C-9DA4-461B-B1D7-46CC8636282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560E8-0125-4F4F-BC0D-D361CB1341F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BCA6314-FE53-4C19-9449-B240F5ADD5C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6BB729F8-D934-43AD-A963-2427A56AD4B0}"/>
                </a:ext>
              </a:extLst>
            </p:cNvPr>
            <p:cNvGrpSpPr/>
            <p:nvPr/>
          </p:nvGrpSpPr>
          <p:grpSpPr>
            <a:xfrm rot="16200000">
              <a:off x="1852096" y="5337764"/>
              <a:ext cx="577400" cy="584436"/>
              <a:chOff x="2439179" y="2873896"/>
              <a:chExt cx="1114113" cy="584436"/>
            </a:xfrm>
          </p:grpSpPr>
          <p:grpSp>
            <p:nvGrpSpPr>
              <p:cNvPr id="83" name="Group 82">
                <a:extLst>
                  <a:ext uri="{FF2B5EF4-FFF2-40B4-BE49-F238E27FC236}">
                    <a16:creationId xmlns:a16="http://schemas.microsoft.com/office/drawing/2014/main" id="{DB1E96F2-F9A4-4B90-A2F1-2288E3F90402}"/>
                  </a:ext>
                </a:extLst>
              </p:cNvPr>
              <p:cNvGrpSpPr/>
              <p:nvPr/>
            </p:nvGrpSpPr>
            <p:grpSpPr>
              <a:xfrm>
                <a:off x="2439179" y="2876979"/>
                <a:ext cx="1113690" cy="581353"/>
                <a:chOff x="2439179" y="2876979"/>
                <a:chExt cx="1113690" cy="581353"/>
              </a:xfrm>
            </p:grpSpPr>
            <p:cxnSp>
              <p:nvCxnSpPr>
                <p:cNvPr id="94" name="Straight Connector 93">
                  <a:extLst>
                    <a:ext uri="{FF2B5EF4-FFF2-40B4-BE49-F238E27FC236}">
                      <a16:creationId xmlns:a16="http://schemas.microsoft.com/office/drawing/2014/main" id="{284BA567-DC2D-4A55-B0F1-47B220B8E9F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293CAD6-0D36-4BF6-B23F-6855EBC93F7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56B3DA-543C-4042-A53E-18B4D92B420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52AF746-255B-4133-AD4E-E7DFA967AE8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2B72338-8804-4C02-8EEA-9311BCC54D8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A33AAD0-F0E1-456E-AF45-FAD249B30EB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0BB583E-F76D-47D0-AE79-5A1A7911470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32635AD-3FDB-46A2-810E-2F4807044DB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2A477A2-E38D-4C75-A746-7D647AE60D7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C846E1F7-1DF9-415E-9EA2-DEB33E07150C}"/>
                  </a:ext>
                </a:extLst>
              </p:cNvPr>
              <p:cNvGrpSpPr/>
              <p:nvPr/>
            </p:nvGrpSpPr>
            <p:grpSpPr>
              <a:xfrm rot="10800000">
                <a:off x="2439602" y="2873896"/>
                <a:ext cx="1113690" cy="581353"/>
                <a:chOff x="2439179" y="2876979"/>
                <a:chExt cx="1113690" cy="581353"/>
              </a:xfrm>
            </p:grpSpPr>
            <p:cxnSp>
              <p:nvCxnSpPr>
                <p:cNvPr id="85" name="Straight Connector 84">
                  <a:extLst>
                    <a:ext uri="{FF2B5EF4-FFF2-40B4-BE49-F238E27FC236}">
                      <a16:creationId xmlns:a16="http://schemas.microsoft.com/office/drawing/2014/main" id="{EA78348A-4761-49AB-BF92-BDFB0294932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669EE35-03D7-4795-85D2-7D96B65AA92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2A36EF0-8C36-469E-8EDD-DED95169F2D8}"/>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E26A902-8103-4643-BB7C-595F9E93CD2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9418245-5A5F-44E6-AD5A-B34838CBAEA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5D622C1-FB76-4ACE-BF52-4A97F13037F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012C481-195C-47BE-8BB3-7F7A0650494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1C86DAB-DD5A-469A-AA22-8A81580E722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19C0FF7-DD82-436B-A439-4B6BCE694C3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3" name="Group 102">
              <a:extLst>
                <a:ext uri="{FF2B5EF4-FFF2-40B4-BE49-F238E27FC236}">
                  <a16:creationId xmlns:a16="http://schemas.microsoft.com/office/drawing/2014/main" id="{50863A39-12E9-4351-B7C0-C69D61E93E11}"/>
                </a:ext>
              </a:extLst>
            </p:cNvPr>
            <p:cNvGrpSpPr/>
            <p:nvPr/>
          </p:nvGrpSpPr>
          <p:grpSpPr>
            <a:xfrm rot="16200000">
              <a:off x="1856716" y="3661364"/>
              <a:ext cx="577400" cy="584436"/>
              <a:chOff x="2439179" y="2873896"/>
              <a:chExt cx="1114113" cy="584436"/>
            </a:xfrm>
          </p:grpSpPr>
          <p:grpSp>
            <p:nvGrpSpPr>
              <p:cNvPr id="104" name="Group 103">
                <a:extLst>
                  <a:ext uri="{FF2B5EF4-FFF2-40B4-BE49-F238E27FC236}">
                    <a16:creationId xmlns:a16="http://schemas.microsoft.com/office/drawing/2014/main" id="{83F28CBE-B2E5-4231-A08C-803CE5287DEF}"/>
                  </a:ext>
                </a:extLst>
              </p:cNvPr>
              <p:cNvGrpSpPr/>
              <p:nvPr/>
            </p:nvGrpSpPr>
            <p:grpSpPr>
              <a:xfrm>
                <a:off x="2439179" y="2876979"/>
                <a:ext cx="1113690" cy="581353"/>
                <a:chOff x="2439179" y="2876979"/>
                <a:chExt cx="1113690" cy="581353"/>
              </a:xfrm>
            </p:grpSpPr>
            <p:cxnSp>
              <p:nvCxnSpPr>
                <p:cNvPr id="115" name="Straight Connector 114">
                  <a:extLst>
                    <a:ext uri="{FF2B5EF4-FFF2-40B4-BE49-F238E27FC236}">
                      <a16:creationId xmlns:a16="http://schemas.microsoft.com/office/drawing/2014/main" id="{F746C570-1015-47DB-BA10-6688ABE096F6}"/>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21483EA-BA07-4C1E-B8A3-932CACA8563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0F61923-632F-4C6A-8235-7D1D13D8CF5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FB0C736-A53B-4EC2-8B98-0C02CA31B61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822DB13-67CF-459F-B41A-EFE3D22D137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7FAD4DD-7CB5-4EE8-8FEB-74B3EA796CE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BED4961-0744-49B5-9BFE-2E935FB4807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4735214-568B-400B-93E4-4D7DA2CC679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5553176-D2C2-4622-8818-9FEA60AD1AC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6ED89860-34DD-4881-AE43-F1C5175AE062}"/>
                  </a:ext>
                </a:extLst>
              </p:cNvPr>
              <p:cNvGrpSpPr/>
              <p:nvPr/>
            </p:nvGrpSpPr>
            <p:grpSpPr>
              <a:xfrm rot="10800000">
                <a:off x="2439602" y="2873896"/>
                <a:ext cx="1113690" cy="581353"/>
                <a:chOff x="2439179" y="2876979"/>
                <a:chExt cx="1113690" cy="581353"/>
              </a:xfrm>
            </p:grpSpPr>
            <p:cxnSp>
              <p:nvCxnSpPr>
                <p:cNvPr id="106" name="Straight Connector 105">
                  <a:extLst>
                    <a:ext uri="{FF2B5EF4-FFF2-40B4-BE49-F238E27FC236}">
                      <a16:creationId xmlns:a16="http://schemas.microsoft.com/office/drawing/2014/main" id="{AA4FD4D2-4C0E-4DBD-90FE-11392197822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C70D386-B24F-468B-993B-275F52F09C6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A0E6F54-496D-4638-BDA4-E1FC04D38BA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4E1913-F773-427D-AB70-D59DB7D7060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4A11940-C00F-498A-BB53-240AF152D49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221AE15-23FD-4423-92B8-A1F0EE9B141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8345AC3-F0FA-47A3-A233-0A8A1B2F651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91B1C6A-DC83-4D6B-B235-085114EADF2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3A15507-F3F5-427B-84A5-87C0F2345D1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pic>
        <p:nvPicPr>
          <p:cNvPr id="124" name="Picture 2" descr="Basketball, Ball, Sport, Orange Ball, Round, Cut Out">
            <a:extLst>
              <a:ext uri="{FF2B5EF4-FFF2-40B4-BE49-F238E27FC236}">
                <a16:creationId xmlns:a16="http://schemas.microsoft.com/office/drawing/2014/main" id="{3B06560B-7C19-44B9-B1D2-3F2A706EDB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037" y="4222273"/>
            <a:ext cx="1133047" cy="11330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40328756"/>
      </p:ext>
    </p:extLst>
  </p:cSld>
  <p:clrMapOvr>
    <a:masterClrMapping/>
  </p:clrMapOvr>
  <mc:AlternateContent xmlns:mc="http://schemas.openxmlformats.org/markup-compatibility/2006" xmlns:p14="http://schemas.microsoft.com/office/powerpoint/2010/main">
    <mc:Choice Requires="p14">
      <p:transition spd="slow" p14:dur="2000" advTm="38509"/>
    </mc:Choice>
    <mc:Fallback xmlns="">
      <p:transition spd="slow" advTm="385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circle(in)">
                                      <p:cBhvr>
                                        <p:cTn id="39" dur="20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AB3135-65DC-45E5-9A5A-BE3113DB966F}"/>
              </a:ext>
            </a:extLst>
          </p:cNvPr>
          <p:cNvSpPr txBox="1"/>
          <p:nvPr/>
        </p:nvSpPr>
        <p:spPr>
          <a:xfrm>
            <a:off x="0" y="0"/>
            <a:ext cx="11487925" cy="830997"/>
          </a:xfrm>
          <a:prstGeom prst="rect">
            <a:avLst/>
          </a:prstGeom>
          <a:noFill/>
        </p:spPr>
        <p:txBody>
          <a:bodyPr wrap="square" rtlCol="0">
            <a:spAutoFit/>
          </a:bodyPr>
          <a:lstStyle/>
          <a:p>
            <a:r>
              <a:rPr lang="en-GB" sz="4800" u="sng" dirty="0"/>
              <a:t>Accelerometers…</a:t>
            </a:r>
            <a:endParaRPr lang="en-CA" sz="4800" u="sng" dirty="0">
              <a:solidFill>
                <a:srgbClr val="FF0000"/>
              </a:solidFill>
            </a:endParaRPr>
          </a:p>
        </p:txBody>
      </p:sp>
      <p:sp>
        <p:nvSpPr>
          <p:cNvPr id="5" name="TextBox 4">
            <a:extLst>
              <a:ext uri="{FF2B5EF4-FFF2-40B4-BE49-F238E27FC236}">
                <a16:creationId xmlns:a16="http://schemas.microsoft.com/office/drawing/2014/main" id="{6DB4FF20-FE25-4993-B003-4F5E1C4827D8}"/>
              </a:ext>
            </a:extLst>
          </p:cNvPr>
          <p:cNvSpPr txBox="1"/>
          <p:nvPr/>
        </p:nvSpPr>
        <p:spPr>
          <a:xfrm>
            <a:off x="251792" y="1032108"/>
            <a:ext cx="4960290" cy="830997"/>
          </a:xfrm>
          <a:prstGeom prst="rect">
            <a:avLst/>
          </a:prstGeom>
          <a:noFill/>
        </p:spPr>
        <p:txBody>
          <a:bodyPr wrap="square" rtlCol="0">
            <a:spAutoFit/>
          </a:bodyPr>
          <a:lstStyle/>
          <a:p>
            <a:r>
              <a:rPr lang="en-GB" sz="4800" dirty="0">
                <a:solidFill>
                  <a:srgbClr val="0070C0"/>
                </a:solidFill>
              </a:rPr>
              <a:t>“constant velocity”</a:t>
            </a:r>
            <a:endParaRPr lang="en-CA" sz="4800" u="sng" dirty="0">
              <a:solidFill>
                <a:srgbClr val="0070C0"/>
              </a:solidFill>
            </a:endParaRPr>
          </a:p>
        </p:txBody>
      </p:sp>
      <p:sp>
        <p:nvSpPr>
          <p:cNvPr id="6" name="TextBox 5">
            <a:extLst>
              <a:ext uri="{FF2B5EF4-FFF2-40B4-BE49-F238E27FC236}">
                <a16:creationId xmlns:a16="http://schemas.microsoft.com/office/drawing/2014/main" id="{0F4AB54E-A2CB-40B7-B610-B12519C4A990}"/>
              </a:ext>
            </a:extLst>
          </p:cNvPr>
          <p:cNvSpPr txBox="1"/>
          <p:nvPr/>
        </p:nvSpPr>
        <p:spPr>
          <a:xfrm>
            <a:off x="1215391" y="2071664"/>
            <a:ext cx="3752519" cy="830997"/>
          </a:xfrm>
          <a:prstGeom prst="rect">
            <a:avLst/>
          </a:prstGeom>
          <a:noFill/>
        </p:spPr>
        <p:txBody>
          <a:bodyPr wrap="square" rtlCol="0">
            <a:spAutoFit/>
          </a:bodyPr>
          <a:lstStyle/>
          <a:p>
            <a:r>
              <a:rPr lang="en-GB" sz="4800" dirty="0">
                <a:solidFill>
                  <a:srgbClr val="FF0000"/>
                </a:solidFill>
              </a:rPr>
              <a:t>“acceleration”</a:t>
            </a:r>
            <a:endParaRPr lang="en-CA" sz="4800" u="sng" dirty="0">
              <a:solidFill>
                <a:srgbClr val="FF0000"/>
              </a:solidFill>
            </a:endParaRPr>
          </a:p>
        </p:txBody>
      </p:sp>
      <p:grpSp>
        <p:nvGrpSpPr>
          <p:cNvPr id="17" name="Group 16">
            <a:extLst>
              <a:ext uri="{FF2B5EF4-FFF2-40B4-BE49-F238E27FC236}">
                <a16:creationId xmlns:a16="http://schemas.microsoft.com/office/drawing/2014/main" id="{6F587C96-5232-4269-9AA0-829BA5BCB020}"/>
              </a:ext>
            </a:extLst>
          </p:cNvPr>
          <p:cNvGrpSpPr/>
          <p:nvPr/>
        </p:nvGrpSpPr>
        <p:grpSpPr>
          <a:xfrm>
            <a:off x="5212082" y="950067"/>
            <a:ext cx="6728126" cy="2060316"/>
            <a:chOff x="5212082" y="950067"/>
            <a:chExt cx="6728126" cy="2060316"/>
          </a:xfrm>
        </p:grpSpPr>
        <p:sp>
          <p:nvSpPr>
            <p:cNvPr id="7" name="TextBox 6">
              <a:extLst>
                <a:ext uri="{FF2B5EF4-FFF2-40B4-BE49-F238E27FC236}">
                  <a16:creationId xmlns:a16="http://schemas.microsoft.com/office/drawing/2014/main" id="{0F0E3B08-1D25-4D9C-8D86-A0F8C4035AB7}"/>
                </a:ext>
              </a:extLst>
            </p:cNvPr>
            <p:cNvSpPr txBox="1"/>
            <p:nvPr/>
          </p:nvSpPr>
          <p:spPr>
            <a:xfrm>
              <a:off x="6085675" y="1132946"/>
              <a:ext cx="5854533" cy="1877437"/>
            </a:xfrm>
            <a:prstGeom prst="rect">
              <a:avLst/>
            </a:prstGeom>
            <a:noFill/>
          </p:spPr>
          <p:txBody>
            <a:bodyPr wrap="square" rtlCol="0">
              <a:spAutoFit/>
            </a:bodyPr>
            <a:lstStyle/>
            <a:p>
              <a:pPr algn="ctr"/>
              <a:r>
                <a:rPr lang="en-GB" sz="4400" b="1" dirty="0"/>
                <a:t>Relative!</a:t>
              </a:r>
              <a:br>
                <a:rPr lang="en-GB" sz="4400" dirty="0"/>
              </a:br>
              <a:r>
                <a:rPr lang="en-GB" sz="3600" dirty="0"/>
                <a:t>(depends on reference frame/ coordinate system)</a:t>
              </a:r>
              <a:endParaRPr lang="en-CA" sz="4400" dirty="0"/>
            </a:p>
          </p:txBody>
        </p:sp>
        <p:sp>
          <p:nvSpPr>
            <p:cNvPr id="8" name="Right Brace 7">
              <a:extLst>
                <a:ext uri="{FF2B5EF4-FFF2-40B4-BE49-F238E27FC236}">
                  <a16:creationId xmlns:a16="http://schemas.microsoft.com/office/drawing/2014/main" id="{283903EB-FB71-4166-8C62-635430882450}"/>
                </a:ext>
              </a:extLst>
            </p:cNvPr>
            <p:cNvSpPr/>
            <p:nvPr/>
          </p:nvSpPr>
          <p:spPr>
            <a:xfrm>
              <a:off x="5212082" y="950067"/>
              <a:ext cx="491488" cy="206031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cxnSp>
        <p:nvCxnSpPr>
          <p:cNvPr id="10" name="Straight Connector 9">
            <a:extLst>
              <a:ext uri="{FF2B5EF4-FFF2-40B4-BE49-F238E27FC236}">
                <a16:creationId xmlns:a16="http://schemas.microsoft.com/office/drawing/2014/main" id="{AAD6A86D-7CE8-405E-A7B7-AB66C1BE99F9}"/>
              </a:ext>
            </a:extLst>
          </p:cNvPr>
          <p:cNvCxnSpPr>
            <a:cxnSpLocks/>
          </p:cNvCxnSpPr>
          <p:nvPr/>
        </p:nvCxnSpPr>
        <p:spPr>
          <a:xfrm>
            <a:off x="-12698" y="3208501"/>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676A6F-6C25-480F-B7A6-912BF52B080D}"/>
              </a:ext>
            </a:extLst>
          </p:cNvPr>
          <p:cNvSpPr txBox="1"/>
          <p:nvPr/>
        </p:nvSpPr>
        <p:spPr>
          <a:xfrm>
            <a:off x="783672" y="3428517"/>
            <a:ext cx="4960290" cy="830997"/>
          </a:xfrm>
          <a:prstGeom prst="rect">
            <a:avLst/>
          </a:prstGeom>
          <a:noFill/>
        </p:spPr>
        <p:txBody>
          <a:bodyPr wrap="square" rtlCol="0">
            <a:spAutoFit/>
          </a:bodyPr>
          <a:lstStyle/>
          <a:p>
            <a:r>
              <a:rPr lang="en-GB" sz="4800" dirty="0">
                <a:solidFill>
                  <a:srgbClr val="0070C0"/>
                </a:solidFill>
              </a:rPr>
              <a:t>“inertial observer”</a:t>
            </a:r>
            <a:endParaRPr lang="en-CA" sz="4800" u="sng" dirty="0">
              <a:solidFill>
                <a:srgbClr val="0070C0"/>
              </a:solidFill>
            </a:endParaRPr>
          </a:p>
        </p:txBody>
      </p:sp>
      <p:sp>
        <p:nvSpPr>
          <p:cNvPr id="13" name="TextBox 12">
            <a:extLst>
              <a:ext uri="{FF2B5EF4-FFF2-40B4-BE49-F238E27FC236}">
                <a16:creationId xmlns:a16="http://schemas.microsoft.com/office/drawing/2014/main" id="{AAE6A130-F33E-48E5-BC11-66F3B0370B95}"/>
              </a:ext>
            </a:extLst>
          </p:cNvPr>
          <p:cNvSpPr txBox="1"/>
          <p:nvPr/>
        </p:nvSpPr>
        <p:spPr>
          <a:xfrm>
            <a:off x="-12698" y="5076936"/>
            <a:ext cx="6088380" cy="830997"/>
          </a:xfrm>
          <a:prstGeom prst="rect">
            <a:avLst/>
          </a:prstGeom>
          <a:noFill/>
        </p:spPr>
        <p:txBody>
          <a:bodyPr wrap="square" rtlCol="0">
            <a:spAutoFit/>
          </a:bodyPr>
          <a:lstStyle/>
          <a:p>
            <a:r>
              <a:rPr lang="en-GB" sz="4800" dirty="0">
                <a:solidFill>
                  <a:srgbClr val="FF0000"/>
                </a:solidFill>
              </a:rPr>
              <a:t>“non-inertial observer”</a:t>
            </a:r>
            <a:endParaRPr lang="en-CA" sz="4800" u="sng" dirty="0">
              <a:solidFill>
                <a:srgbClr val="FF0000"/>
              </a:solidFill>
            </a:endParaRPr>
          </a:p>
        </p:txBody>
      </p:sp>
      <p:grpSp>
        <p:nvGrpSpPr>
          <p:cNvPr id="18" name="Group 17">
            <a:extLst>
              <a:ext uri="{FF2B5EF4-FFF2-40B4-BE49-F238E27FC236}">
                <a16:creationId xmlns:a16="http://schemas.microsoft.com/office/drawing/2014/main" id="{A4EDF2EA-CA87-46FF-8D47-1BC38D772BFA}"/>
              </a:ext>
            </a:extLst>
          </p:cNvPr>
          <p:cNvGrpSpPr/>
          <p:nvPr/>
        </p:nvGrpSpPr>
        <p:grpSpPr>
          <a:xfrm>
            <a:off x="5862153" y="3406620"/>
            <a:ext cx="6322226" cy="3307427"/>
            <a:chOff x="5862153" y="3406620"/>
            <a:chExt cx="6322226" cy="3307427"/>
          </a:xfrm>
        </p:grpSpPr>
        <p:sp>
          <p:nvSpPr>
            <p:cNvPr id="9" name="TextBox 8">
              <a:extLst>
                <a:ext uri="{FF2B5EF4-FFF2-40B4-BE49-F238E27FC236}">
                  <a16:creationId xmlns:a16="http://schemas.microsoft.com/office/drawing/2014/main" id="{BB44D877-96A0-4532-9487-52E5ED414000}"/>
                </a:ext>
              </a:extLst>
            </p:cNvPr>
            <p:cNvSpPr txBox="1"/>
            <p:nvPr/>
          </p:nvSpPr>
          <p:spPr>
            <a:xfrm>
              <a:off x="6329846" y="4259514"/>
              <a:ext cx="5854533" cy="1877437"/>
            </a:xfrm>
            <a:prstGeom prst="rect">
              <a:avLst/>
            </a:prstGeom>
            <a:noFill/>
          </p:spPr>
          <p:txBody>
            <a:bodyPr wrap="square" rtlCol="0">
              <a:spAutoFit/>
            </a:bodyPr>
            <a:lstStyle/>
            <a:p>
              <a:pPr algn="ctr"/>
              <a:r>
                <a:rPr lang="en-GB" sz="4400" b="1" dirty="0"/>
                <a:t>Objective!</a:t>
              </a:r>
              <a:br>
                <a:rPr lang="en-GB" sz="4400" dirty="0"/>
              </a:br>
              <a:r>
                <a:rPr lang="en-GB" sz="3600" dirty="0"/>
                <a:t>(agreed on by all reference frames / coordinate systems)</a:t>
              </a:r>
              <a:endParaRPr lang="en-CA" sz="4400" dirty="0"/>
            </a:p>
          </p:txBody>
        </p:sp>
        <p:sp>
          <p:nvSpPr>
            <p:cNvPr id="14" name="Right Brace 13">
              <a:extLst>
                <a:ext uri="{FF2B5EF4-FFF2-40B4-BE49-F238E27FC236}">
                  <a16:creationId xmlns:a16="http://schemas.microsoft.com/office/drawing/2014/main" id="{09A94871-482E-43F4-A899-ECB4E7527CE7}"/>
                </a:ext>
              </a:extLst>
            </p:cNvPr>
            <p:cNvSpPr/>
            <p:nvPr/>
          </p:nvSpPr>
          <p:spPr>
            <a:xfrm>
              <a:off x="5862153" y="3406620"/>
              <a:ext cx="467693" cy="330742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67E6CB6-801C-4793-B665-1A8C4285749F}"/>
                  </a:ext>
                </a:extLst>
              </p:cNvPr>
              <p:cNvSpPr txBox="1"/>
              <p:nvPr/>
            </p:nvSpPr>
            <p:spPr>
              <a:xfrm>
                <a:off x="529509" y="4141644"/>
                <a:ext cx="5135948" cy="646331"/>
              </a:xfrm>
              <a:prstGeom prst="rect">
                <a:avLst/>
              </a:prstGeom>
              <a:noFill/>
            </p:spPr>
            <p:txBody>
              <a:bodyPr wrap="square" rtlCol="0">
                <a:spAutoFit/>
              </a:bodyPr>
              <a:lstStyle/>
              <a:p>
                <a:r>
                  <a:rPr lang="en-GB" sz="3600" dirty="0">
                    <a:solidFill>
                      <a:srgbClr val="00B0F0"/>
                    </a:solidFill>
                  </a:rPr>
                  <a:t>proper acceleration </a:t>
                </a:r>
                <a14:m>
                  <m:oMath xmlns:m="http://schemas.openxmlformats.org/officeDocument/2006/math">
                    <m:r>
                      <a:rPr lang="en-GB" sz="3600" b="0" i="1" smtClean="0">
                        <a:solidFill>
                          <a:srgbClr val="00B0F0"/>
                        </a:solidFill>
                        <a:latin typeface="Cambria Math" panose="02040503050406030204" pitchFamily="18" charset="0"/>
                      </a:rPr>
                      <m:t>𝛼</m:t>
                    </m:r>
                    <m:r>
                      <a:rPr lang="en-GB" sz="3600" b="0" i="1" smtClean="0">
                        <a:solidFill>
                          <a:srgbClr val="00B0F0"/>
                        </a:solidFill>
                        <a:latin typeface="Cambria Math" panose="02040503050406030204" pitchFamily="18" charset="0"/>
                      </a:rPr>
                      <m:t>=0</m:t>
                    </m:r>
                  </m:oMath>
                </a14:m>
                <a:endParaRPr lang="en-CA" sz="3600" u="sng" dirty="0">
                  <a:solidFill>
                    <a:srgbClr val="00B0F0"/>
                  </a:solidFill>
                </a:endParaRPr>
              </a:p>
            </p:txBody>
          </p:sp>
        </mc:Choice>
        <mc:Fallback xmlns="">
          <p:sp>
            <p:nvSpPr>
              <p:cNvPr id="15" name="TextBox 14">
                <a:extLst>
                  <a:ext uri="{FF2B5EF4-FFF2-40B4-BE49-F238E27FC236}">
                    <a16:creationId xmlns:a16="http://schemas.microsoft.com/office/drawing/2014/main" id="{267E6CB6-801C-4793-B665-1A8C4285749F}"/>
                  </a:ext>
                </a:extLst>
              </p:cNvPr>
              <p:cNvSpPr txBox="1">
                <a:spLocks noRot="1" noChangeAspect="1" noMove="1" noResize="1" noEditPoints="1" noAdjustHandles="1" noChangeArrowheads="1" noChangeShapeType="1" noTextEdit="1"/>
              </p:cNvSpPr>
              <p:nvPr/>
            </p:nvSpPr>
            <p:spPr>
              <a:xfrm>
                <a:off x="529509" y="4141644"/>
                <a:ext cx="5135948" cy="646331"/>
              </a:xfrm>
              <a:prstGeom prst="rect">
                <a:avLst/>
              </a:prstGeom>
              <a:blipFill>
                <a:blip r:embed="rId3"/>
                <a:stretch>
                  <a:fillRect l="-3682" t="-14151" b="-3490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3B6037-42E9-46C0-A988-A4240C2CA200}"/>
                  </a:ext>
                </a:extLst>
              </p:cNvPr>
              <p:cNvSpPr txBox="1"/>
              <p:nvPr/>
            </p:nvSpPr>
            <p:spPr>
              <a:xfrm>
                <a:off x="529509" y="5795080"/>
                <a:ext cx="5214453" cy="646331"/>
              </a:xfrm>
              <a:prstGeom prst="rect">
                <a:avLst/>
              </a:prstGeom>
              <a:noFill/>
            </p:spPr>
            <p:txBody>
              <a:bodyPr wrap="square" rtlCol="0">
                <a:spAutoFit/>
              </a:bodyPr>
              <a:lstStyle/>
              <a:p>
                <a:r>
                  <a:rPr lang="en-GB" sz="3600" dirty="0">
                    <a:solidFill>
                      <a:srgbClr val="FF6969"/>
                    </a:solidFill>
                  </a:rPr>
                  <a:t>proper acceleration </a:t>
                </a:r>
                <a14:m>
                  <m:oMath xmlns:m="http://schemas.openxmlformats.org/officeDocument/2006/math">
                    <m:r>
                      <a:rPr lang="en-GB" sz="3600" b="0" i="1" smtClean="0">
                        <a:solidFill>
                          <a:srgbClr val="FF6969"/>
                        </a:solidFill>
                        <a:latin typeface="Cambria Math" panose="02040503050406030204" pitchFamily="18" charset="0"/>
                      </a:rPr>
                      <m:t>𝛼</m:t>
                    </m:r>
                    <m:r>
                      <a:rPr lang="en-GB" sz="3600" b="0" i="1" smtClean="0">
                        <a:solidFill>
                          <a:srgbClr val="FF6969"/>
                        </a:solidFill>
                        <a:latin typeface="Cambria Math" panose="02040503050406030204" pitchFamily="18" charset="0"/>
                      </a:rPr>
                      <m:t>≠0</m:t>
                    </m:r>
                  </m:oMath>
                </a14:m>
                <a:endParaRPr lang="en-CA" sz="3600" u="sng" dirty="0">
                  <a:solidFill>
                    <a:srgbClr val="FF6969"/>
                  </a:solidFill>
                </a:endParaRPr>
              </a:p>
            </p:txBody>
          </p:sp>
        </mc:Choice>
        <mc:Fallback xmlns="">
          <p:sp>
            <p:nvSpPr>
              <p:cNvPr id="16" name="TextBox 15">
                <a:extLst>
                  <a:ext uri="{FF2B5EF4-FFF2-40B4-BE49-F238E27FC236}">
                    <a16:creationId xmlns:a16="http://schemas.microsoft.com/office/drawing/2014/main" id="{263B6037-42E9-46C0-A988-A4240C2CA200}"/>
                  </a:ext>
                </a:extLst>
              </p:cNvPr>
              <p:cNvSpPr txBox="1">
                <a:spLocks noRot="1" noChangeAspect="1" noMove="1" noResize="1" noEditPoints="1" noAdjustHandles="1" noChangeArrowheads="1" noChangeShapeType="1" noTextEdit="1"/>
              </p:cNvSpPr>
              <p:nvPr/>
            </p:nvSpPr>
            <p:spPr>
              <a:xfrm>
                <a:off x="529509" y="5795080"/>
                <a:ext cx="5214453" cy="646331"/>
              </a:xfrm>
              <a:prstGeom prst="rect">
                <a:avLst/>
              </a:prstGeom>
              <a:blipFill>
                <a:blip r:embed="rId4"/>
                <a:stretch>
                  <a:fillRect l="-3626" t="-15094" b="-34906"/>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029993772"/>
      </p:ext>
    </p:extLst>
  </p:cSld>
  <p:clrMapOvr>
    <a:masterClrMapping/>
  </p:clrMapOvr>
  <mc:AlternateContent xmlns:mc="http://schemas.openxmlformats.org/markup-compatibility/2006" xmlns:p14="http://schemas.microsoft.com/office/powerpoint/2010/main">
    <mc:Choice Requires="p14">
      <p:transition spd="slow" p14:dur="2000" advTm="83888"/>
    </mc:Choice>
    <mc:Fallback xmlns="">
      <p:transition spd="slow" advTm="838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3"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D74AEE7-3D0E-4785-9805-A4FE2785D237}"/>
                  </a:ext>
                </a:extLst>
              </p:cNvPr>
              <p:cNvSpPr txBox="1"/>
              <p:nvPr/>
            </p:nvSpPr>
            <p:spPr>
              <a:xfrm>
                <a:off x="244320" y="165221"/>
                <a:ext cx="8712033" cy="2123658"/>
              </a:xfrm>
              <a:prstGeom prst="rect">
                <a:avLst/>
              </a:prstGeom>
              <a:noFill/>
            </p:spPr>
            <p:txBody>
              <a:bodyPr wrap="square" rtlCol="0">
                <a:spAutoFit/>
              </a:bodyPr>
              <a:lstStyle/>
              <a:p>
                <a:r>
                  <a:rPr lang="en-GB" sz="4400" b="1" dirty="0"/>
                  <a:t>Proper Acceleration </a:t>
                </a:r>
                <a14:m>
                  <m:oMath xmlns:m="http://schemas.openxmlformats.org/officeDocument/2006/math">
                    <m:r>
                      <a:rPr lang="en-GB" sz="4400" b="1" i="1" smtClean="0">
                        <a:latin typeface="Cambria Math" panose="02040503050406030204" pitchFamily="18" charset="0"/>
                      </a:rPr>
                      <m:t>𝜶</m:t>
                    </m:r>
                  </m:oMath>
                </a14:m>
                <a:endParaRPr lang="en-CA" sz="4400" dirty="0"/>
              </a:p>
              <a:p>
                <a:pPr marL="571500" indent="-571500">
                  <a:buFont typeface="Arial" panose="020B0604020202020204" pitchFamily="34" charset="0"/>
                  <a:buChar char="•"/>
                </a:pPr>
                <a:r>
                  <a:rPr lang="en-CA" sz="4400" dirty="0"/>
                  <a:t>Objective number</a:t>
                </a:r>
              </a:p>
              <a:p>
                <a:pPr marL="571500" indent="-571500">
                  <a:buFont typeface="Arial" panose="020B0604020202020204" pitchFamily="34" charset="0"/>
                  <a:buChar char="•"/>
                </a:pPr>
                <a:r>
                  <a:rPr lang="en-CA" sz="4400" dirty="0"/>
                  <a:t>Agreed on by all reference frames</a:t>
                </a:r>
              </a:p>
            </p:txBody>
          </p:sp>
        </mc:Choice>
        <mc:Fallback xmlns="">
          <p:sp>
            <p:nvSpPr>
              <p:cNvPr id="4" name="TextBox 3">
                <a:extLst>
                  <a:ext uri="{FF2B5EF4-FFF2-40B4-BE49-F238E27FC236}">
                    <a16:creationId xmlns:a16="http://schemas.microsoft.com/office/drawing/2014/main" id="{2D74AEE7-3D0E-4785-9805-A4FE2785D237}"/>
                  </a:ext>
                </a:extLst>
              </p:cNvPr>
              <p:cNvSpPr txBox="1">
                <a:spLocks noRot="1" noChangeAspect="1" noMove="1" noResize="1" noEditPoints="1" noAdjustHandles="1" noChangeArrowheads="1" noChangeShapeType="1" noTextEdit="1"/>
              </p:cNvSpPr>
              <p:nvPr/>
            </p:nvSpPr>
            <p:spPr>
              <a:xfrm>
                <a:off x="244320" y="165221"/>
                <a:ext cx="8712033" cy="2123658"/>
              </a:xfrm>
              <a:prstGeom prst="rect">
                <a:avLst/>
              </a:prstGeom>
              <a:blipFill>
                <a:blip r:embed="rId3"/>
                <a:stretch>
                  <a:fillRect l="-2799" t="-5747" b="-1293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1" name="Speech Bubble: Rectangle with Corners Rounded 110">
                <a:extLst>
                  <a:ext uri="{FF2B5EF4-FFF2-40B4-BE49-F238E27FC236}">
                    <a16:creationId xmlns:a16="http://schemas.microsoft.com/office/drawing/2014/main" id="{0A2B397D-A69E-4A71-982C-E01AE293EDB9}"/>
                  </a:ext>
                </a:extLst>
              </p:cNvPr>
              <p:cNvSpPr/>
              <p:nvPr/>
            </p:nvSpPr>
            <p:spPr>
              <a:xfrm>
                <a:off x="724358" y="2774841"/>
                <a:ext cx="2361083" cy="1543050"/>
              </a:xfrm>
              <a:prstGeom prst="wedgeRoundRectCallout">
                <a:avLst>
                  <a:gd name="adj1" fmla="val -72949"/>
                  <a:gd name="adj2" fmla="val 26698"/>
                  <a:gd name="adj3" fmla="val 16667"/>
                </a:avLst>
              </a:prstGeom>
              <a:solidFill>
                <a:srgbClr val="ABFFA7"/>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My </a:t>
                </a:r>
                <a:r>
                  <a:rPr lang="en-GB" sz="2400" dirty="0" err="1">
                    <a:solidFill>
                      <a:schemeClr val="tx1"/>
                    </a:solidFill>
                  </a:rPr>
                  <a:t>acceler-ometer</a:t>
                </a:r>
                <a:r>
                  <a:rPr lang="en-GB" sz="2400" dirty="0">
                    <a:solidFill>
                      <a:schemeClr val="tx1"/>
                    </a:solidFill>
                  </a:rPr>
                  <a:t> reads </a:t>
                </a:r>
                <a:br>
                  <a:rPr lang="en-GB" sz="2800" dirty="0">
                    <a:solidFill>
                      <a:schemeClr val="tx1"/>
                    </a:solidFill>
                  </a:rPr>
                </a:br>
                <a14:m>
                  <m:oMathPara xmlns:m="http://schemas.openxmlformats.org/officeDocument/2006/math">
                    <m:oMathParaPr>
                      <m:jc m:val="centerGroup"/>
                    </m:oMathParaPr>
                    <m:oMath xmlns:m="http://schemas.openxmlformats.org/officeDocument/2006/math">
                      <m:r>
                        <a:rPr lang="en-GB" sz="4000" b="0" i="1" smtClean="0">
                          <a:solidFill>
                            <a:schemeClr val="tx1"/>
                          </a:solidFill>
                          <a:latin typeface="Cambria Math" panose="02040503050406030204" pitchFamily="18" charset="0"/>
                        </a:rPr>
                        <m:t>10 </m:t>
                      </m:r>
                      <m:r>
                        <a:rPr lang="en-GB" sz="4000" b="0" i="1" smtClean="0">
                          <a:solidFill>
                            <a:schemeClr val="tx1"/>
                          </a:solidFill>
                          <a:latin typeface="Cambria Math" panose="02040503050406030204" pitchFamily="18" charset="0"/>
                        </a:rPr>
                        <m:t>𝑚</m:t>
                      </m:r>
                      <m:r>
                        <a:rPr lang="en-GB" sz="4000" b="0" i="1" smtClean="0">
                          <a:solidFill>
                            <a:schemeClr val="tx1"/>
                          </a:solidFill>
                          <a:latin typeface="Cambria Math" panose="02040503050406030204" pitchFamily="18" charset="0"/>
                        </a:rPr>
                        <m:t>/</m:t>
                      </m:r>
                      <m:sSup>
                        <m:sSupPr>
                          <m:ctrlPr>
                            <a:rPr lang="en-GB" sz="4000" b="0" i="1" smtClean="0">
                              <a:solidFill>
                                <a:schemeClr val="tx1"/>
                              </a:solidFill>
                              <a:latin typeface="Cambria Math" panose="02040503050406030204" pitchFamily="18" charset="0"/>
                            </a:rPr>
                          </m:ctrlPr>
                        </m:sSupPr>
                        <m:e>
                          <m:r>
                            <a:rPr lang="en-GB" sz="4000" b="0" i="1" smtClean="0">
                              <a:solidFill>
                                <a:schemeClr val="tx1"/>
                              </a:solidFill>
                              <a:latin typeface="Cambria Math" panose="02040503050406030204" pitchFamily="18" charset="0"/>
                            </a:rPr>
                            <m:t>𝑠</m:t>
                          </m:r>
                        </m:e>
                        <m:sup>
                          <m:r>
                            <a:rPr lang="en-GB" sz="4000" b="0" i="1" smtClean="0">
                              <a:solidFill>
                                <a:schemeClr val="tx1"/>
                              </a:solidFill>
                              <a:latin typeface="Cambria Math" panose="02040503050406030204" pitchFamily="18" charset="0"/>
                            </a:rPr>
                            <m:t>2</m:t>
                          </m:r>
                        </m:sup>
                      </m:sSup>
                    </m:oMath>
                  </m:oMathPara>
                </a14:m>
                <a:endParaRPr lang="en-CA" sz="2800" dirty="0">
                  <a:solidFill>
                    <a:schemeClr val="tx1"/>
                  </a:solidFill>
                </a:endParaRPr>
              </a:p>
            </p:txBody>
          </p:sp>
        </mc:Choice>
        <mc:Fallback xmlns="">
          <p:sp>
            <p:nvSpPr>
              <p:cNvPr id="111" name="Speech Bubble: Rectangle with Corners Rounded 110">
                <a:extLst>
                  <a:ext uri="{FF2B5EF4-FFF2-40B4-BE49-F238E27FC236}">
                    <a16:creationId xmlns:a16="http://schemas.microsoft.com/office/drawing/2014/main" id="{0A2B397D-A69E-4A71-982C-E01AE293EDB9}"/>
                  </a:ext>
                </a:extLst>
              </p:cNvPr>
              <p:cNvSpPr>
                <a:spLocks noRot="1" noChangeAspect="1" noMove="1" noResize="1" noEditPoints="1" noAdjustHandles="1" noChangeArrowheads="1" noChangeShapeType="1" noTextEdit="1"/>
              </p:cNvSpPr>
              <p:nvPr/>
            </p:nvSpPr>
            <p:spPr>
              <a:xfrm>
                <a:off x="724358" y="2774841"/>
                <a:ext cx="2361083" cy="1543050"/>
              </a:xfrm>
              <a:prstGeom prst="wedgeRoundRectCallout">
                <a:avLst>
                  <a:gd name="adj1" fmla="val -72949"/>
                  <a:gd name="adj2" fmla="val 26698"/>
                  <a:gd name="adj3" fmla="val 16667"/>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2" name="Speech Bubble: Rectangle with Corners Rounded 111">
                <a:extLst>
                  <a:ext uri="{FF2B5EF4-FFF2-40B4-BE49-F238E27FC236}">
                    <a16:creationId xmlns:a16="http://schemas.microsoft.com/office/drawing/2014/main" id="{49448B01-83F7-40B3-AF06-56FF9D1B4A55}"/>
                  </a:ext>
                </a:extLst>
              </p:cNvPr>
              <p:cNvSpPr/>
              <p:nvPr/>
            </p:nvSpPr>
            <p:spPr>
              <a:xfrm>
                <a:off x="6117388" y="2422829"/>
                <a:ext cx="5355691" cy="771525"/>
              </a:xfrm>
              <a:prstGeom prst="wedgeRoundRectCallout">
                <a:avLst>
                  <a:gd name="adj1" fmla="val 59060"/>
                  <a:gd name="adj2" fmla="val 26698"/>
                  <a:gd name="adj3" fmla="val 16667"/>
                </a:avLst>
              </a:prstGeom>
              <a:solidFill>
                <a:srgbClr val="FFB7B7"/>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Their accelerometer reads </a:t>
                </a:r>
                <a14:m>
                  <m:oMath xmlns:m="http://schemas.openxmlformats.org/officeDocument/2006/math">
                    <m:r>
                      <a:rPr lang="en-GB" sz="3600" b="0" i="1" smtClean="0">
                        <a:solidFill>
                          <a:schemeClr val="tx1"/>
                        </a:solidFill>
                        <a:latin typeface="Cambria Math" panose="02040503050406030204" pitchFamily="18" charset="0"/>
                      </a:rPr>
                      <m:t>10 </m:t>
                    </m:r>
                    <m:r>
                      <a:rPr lang="en-GB" sz="3600" b="0" i="1" smtClean="0">
                        <a:solidFill>
                          <a:schemeClr val="tx1"/>
                        </a:solidFill>
                        <a:latin typeface="Cambria Math" panose="02040503050406030204" pitchFamily="18" charset="0"/>
                      </a:rPr>
                      <m:t>𝑚</m:t>
                    </m:r>
                    <m:r>
                      <a:rPr lang="en-GB" sz="3600" b="0" i="1" smtClean="0">
                        <a:solidFill>
                          <a:schemeClr val="tx1"/>
                        </a:solidFill>
                        <a:latin typeface="Cambria Math" panose="02040503050406030204" pitchFamily="18" charset="0"/>
                      </a:rPr>
                      <m:t>/</m:t>
                    </m:r>
                    <m:sSup>
                      <m:sSupPr>
                        <m:ctrlPr>
                          <a:rPr lang="en-GB" sz="3600" b="0" i="1" smtClean="0">
                            <a:solidFill>
                              <a:schemeClr val="tx1"/>
                            </a:solidFill>
                            <a:latin typeface="Cambria Math" panose="02040503050406030204" pitchFamily="18" charset="0"/>
                          </a:rPr>
                        </m:ctrlPr>
                      </m:sSupPr>
                      <m:e>
                        <m:r>
                          <a:rPr lang="en-GB" sz="3600" b="0" i="1" smtClean="0">
                            <a:solidFill>
                              <a:schemeClr val="tx1"/>
                            </a:solidFill>
                            <a:latin typeface="Cambria Math" panose="02040503050406030204" pitchFamily="18" charset="0"/>
                          </a:rPr>
                          <m:t>𝑠</m:t>
                        </m:r>
                      </m:e>
                      <m:sup>
                        <m:r>
                          <a:rPr lang="en-GB" sz="3600" b="0" i="1" smtClean="0">
                            <a:solidFill>
                              <a:schemeClr val="tx1"/>
                            </a:solidFill>
                            <a:latin typeface="Cambria Math" panose="02040503050406030204" pitchFamily="18" charset="0"/>
                          </a:rPr>
                          <m:t>2</m:t>
                        </m:r>
                      </m:sup>
                    </m:sSup>
                  </m:oMath>
                </a14:m>
                <a:endParaRPr lang="en-CA" sz="2400" dirty="0">
                  <a:solidFill>
                    <a:schemeClr val="tx1"/>
                  </a:solidFill>
                </a:endParaRPr>
              </a:p>
            </p:txBody>
          </p:sp>
        </mc:Choice>
        <mc:Fallback xmlns="">
          <p:sp>
            <p:nvSpPr>
              <p:cNvPr id="112" name="Speech Bubble: Rectangle with Corners Rounded 111">
                <a:extLst>
                  <a:ext uri="{FF2B5EF4-FFF2-40B4-BE49-F238E27FC236}">
                    <a16:creationId xmlns:a16="http://schemas.microsoft.com/office/drawing/2014/main" id="{49448B01-83F7-40B3-AF06-56FF9D1B4A55}"/>
                  </a:ext>
                </a:extLst>
              </p:cNvPr>
              <p:cNvSpPr>
                <a:spLocks noRot="1" noChangeAspect="1" noMove="1" noResize="1" noEditPoints="1" noAdjustHandles="1" noChangeArrowheads="1" noChangeShapeType="1" noTextEdit="1"/>
              </p:cNvSpPr>
              <p:nvPr/>
            </p:nvSpPr>
            <p:spPr>
              <a:xfrm>
                <a:off x="6117388" y="2422829"/>
                <a:ext cx="5355691" cy="771525"/>
              </a:xfrm>
              <a:prstGeom prst="wedgeRoundRectCallout">
                <a:avLst>
                  <a:gd name="adj1" fmla="val 59060"/>
                  <a:gd name="adj2" fmla="val 26698"/>
                  <a:gd name="adj3" fmla="val 16667"/>
                </a:avLst>
              </a:prstGeom>
              <a:blipFill>
                <a:blip r:embed="rId5"/>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3" name="Speech Bubble: Rectangle with Corners Rounded 112">
                <a:extLst>
                  <a:ext uri="{FF2B5EF4-FFF2-40B4-BE49-F238E27FC236}">
                    <a16:creationId xmlns:a16="http://schemas.microsoft.com/office/drawing/2014/main" id="{87B2248B-57E4-4153-AA2B-7F8A34461D07}"/>
                  </a:ext>
                </a:extLst>
              </p:cNvPr>
              <p:cNvSpPr/>
              <p:nvPr/>
            </p:nvSpPr>
            <p:spPr>
              <a:xfrm>
                <a:off x="5698169" y="3297795"/>
                <a:ext cx="5355691" cy="771525"/>
              </a:xfrm>
              <a:prstGeom prst="wedgeRoundRectCallout">
                <a:avLst>
                  <a:gd name="adj1" fmla="val 64040"/>
                  <a:gd name="adj2" fmla="val 2007"/>
                  <a:gd name="adj3" fmla="val 16667"/>
                </a:avLst>
              </a:prstGeom>
              <a:solidFill>
                <a:srgbClr val="D3FFD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Their accelerometer reads </a:t>
                </a:r>
                <a14:m>
                  <m:oMath xmlns:m="http://schemas.openxmlformats.org/officeDocument/2006/math">
                    <m:r>
                      <a:rPr lang="en-GB" sz="3600" b="0" i="1" smtClean="0">
                        <a:solidFill>
                          <a:schemeClr val="tx1"/>
                        </a:solidFill>
                        <a:latin typeface="Cambria Math" panose="02040503050406030204" pitchFamily="18" charset="0"/>
                      </a:rPr>
                      <m:t>10 </m:t>
                    </m:r>
                    <m:r>
                      <a:rPr lang="en-GB" sz="3600" b="0" i="1" smtClean="0">
                        <a:solidFill>
                          <a:schemeClr val="tx1"/>
                        </a:solidFill>
                        <a:latin typeface="Cambria Math" panose="02040503050406030204" pitchFamily="18" charset="0"/>
                      </a:rPr>
                      <m:t>𝑚</m:t>
                    </m:r>
                    <m:r>
                      <a:rPr lang="en-GB" sz="3600" b="0" i="1" smtClean="0">
                        <a:solidFill>
                          <a:schemeClr val="tx1"/>
                        </a:solidFill>
                        <a:latin typeface="Cambria Math" panose="02040503050406030204" pitchFamily="18" charset="0"/>
                      </a:rPr>
                      <m:t>/</m:t>
                    </m:r>
                    <m:sSup>
                      <m:sSupPr>
                        <m:ctrlPr>
                          <a:rPr lang="en-GB" sz="3600" b="0" i="1" smtClean="0">
                            <a:solidFill>
                              <a:schemeClr val="tx1"/>
                            </a:solidFill>
                            <a:latin typeface="Cambria Math" panose="02040503050406030204" pitchFamily="18" charset="0"/>
                          </a:rPr>
                        </m:ctrlPr>
                      </m:sSupPr>
                      <m:e>
                        <m:r>
                          <a:rPr lang="en-GB" sz="3600" b="0" i="1" smtClean="0">
                            <a:solidFill>
                              <a:schemeClr val="tx1"/>
                            </a:solidFill>
                            <a:latin typeface="Cambria Math" panose="02040503050406030204" pitchFamily="18" charset="0"/>
                          </a:rPr>
                          <m:t>𝑠</m:t>
                        </m:r>
                      </m:e>
                      <m:sup>
                        <m:r>
                          <a:rPr lang="en-GB" sz="3600" b="0" i="1" smtClean="0">
                            <a:solidFill>
                              <a:schemeClr val="tx1"/>
                            </a:solidFill>
                            <a:latin typeface="Cambria Math" panose="02040503050406030204" pitchFamily="18" charset="0"/>
                          </a:rPr>
                          <m:t>2</m:t>
                        </m:r>
                      </m:sup>
                    </m:sSup>
                  </m:oMath>
                </a14:m>
                <a:endParaRPr lang="en-CA" sz="2400" dirty="0">
                  <a:solidFill>
                    <a:schemeClr val="tx1"/>
                  </a:solidFill>
                </a:endParaRPr>
              </a:p>
            </p:txBody>
          </p:sp>
        </mc:Choice>
        <mc:Fallback xmlns="">
          <p:sp>
            <p:nvSpPr>
              <p:cNvPr id="113" name="Speech Bubble: Rectangle with Corners Rounded 112">
                <a:extLst>
                  <a:ext uri="{FF2B5EF4-FFF2-40B4-BE49-F238E27FC236}">
                    <a16:creationId xmlns:a16="http://schemas.microsoft.com/office/drawing/2014/main" id="{87B2248B-57E4-4153-AA2B-7F8A34461D07}"/>
                  </a:ext>
                </a:extLst>
              </p:cNvPr>
              <p:cNvSpPr>
                <a:spLocks noRot="1" noChangeAspect="1" noMove="1" noResize="1" noEditPoints="1" noAdjustHandles="1" noChangeArrowheads="1" noChangeShapeType="1" noTextEdit="1"/>
              </p:cNvSpPr>
              <p:nvPr/>
            </p:nvSpPr>
            <p:spPr>
              <a:xfrm>
                <a:off x="5698169" y="3297795"/>
                <a:ext cx="5355691" cy="771525"/>
              </a:xfrm>
              <a:prstGeom prst="wedgeRoundRectCallout">
                <a:avLst>
                  <a:gd name="adj1" fmla="val 64040"/>
                  <a:gd name="adj2" fmla="val 2007"/>
                  <a:gd name="adj3" fmla="val 16667"/>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4" name="Speech Bubble: Rectangle with Corners Rounded 113">
                <a:extLst>
                  <a:ext uri="{FF2B5EF4-FFF2-40B4-BE49-F238E27FC236}">
                    <a16:creationId xmlns:a16="http://schemas.microsoft.com/office/drawing/2014/main" id="{D70E5BFF-8E4A-4E3E-8C18-34E84A9D15C9}"/>
                  </a:ext>
                </a:extLst>
              </p:cNvPr>
              <p:cNvSpPr/>
              <p:nvPr/>
            </p:nvSpPr>
            <p:spPr>
              <a:xfrm>
                <a:off x="6054799" y="4168508"/>
                <a:ext cx="5355691" cy="771525"/>
              </a:xfrm>
              <a:prstGeom prst="wedgeRoundRectCallout">
                <a:avLst>
                  <a:gd name="adj1" fmla="val 60483"/>
                  <a:gd name="adj2" fmla="val -47376"/>
                  <a:gd name="adj3" fmla="val 16667"/>
                </a:avLst>
              </a:prstGeom>
              <a:solidFill>
                <a:srgbClr val="E3C1ED"/>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Their accelerometer reads </a:t>
                </a:r>
                <a14:m>
                  <m:oMath xmlns:m="http://schemas.openxmlformats.org/officeDocument/2006/math">
                    <m:r>
                      <a:rPr lang="en-GB" sz="3600" b="0" i="1" smtClean="0">
                        <a:solidFill>
                          <a:schemeClr val="tx1"/>
                        </a:solidFill>
                        <a:latin typeface="Cambria Math" panose="02040503050406030204" pitchFamily="18" charset="0"/>
                      </a:rPr>
                      <m:t>10 </m:t>
                    </m:r>
                    <m:r>
                      <a:rPr lang="en-GB" sz="3600" b="0" i="1" smtClean="0">
                        <a:solidFill>
                          <a:schemeClr val="tx1"/>
                        </a:solidFill>
                        <a:latin typeface="Cambria Math" panose="02040503050406030204" pitchFamily="18" charset="0"/>
                      </a:rPr>
                      <m:t>𝑚</m:t>
                    </m:r>
                    <m:r>
                      <a:rPr lang="en-GB" sz="3600" b="0" i="1" smtClean="0">
                        <a:solidFill>
                          <a:schemeClr val="tx1"/>
                        </a:solidFill>
                        <a:latin typeface="Cambria Math" panose="02040503050406030204" pitchFamily="18" charset="0"/>
                      </a:rPr>
                      <m:t>/</m:t>
                    </m:r>
                    <m:sSup>
                      <m:sSupPr>
                        <m:ctrlPr>
                          <a:rPr lang="en-GB" sz="3600" b="0" i="1" smtClean="0">
                            <a:solidFill>
                              <a:schemeClr val="tx1"/>
                            </a:solidFill>
                            <a:latin typeface="Cambria Math" panose="02040503050406030204" pitchFamily="18" charset="0"/>
                          </a:rPr>
                        </m:ctrlPr>
                      </m:sSupPr>
                      <m:e>
                        <m:r>
                          <a:rPr lang="en-GB" sz="3600" b="0" i="1" smtClean="0">
                            <a:solidFill>
                              <a:schemeClr val="tx1"/>
                            </a:solidFill>
                            <a:latin typeface="Cambria Math" panose="02040503050406030204" pitchFamily="18" charset="0"/>
                          </a:rPr>
                          <m:t>𝑠</m:t>
                        </m:r>
                      </m:e>
                      <m:sup>
                        <m:r>
                          <a:rPr lang="en-GB" sz="3600" b="0" i="1" smtClean="0">
                            <a:solidFill>
                              <a:schemeClr val="tx1"/>
                            </a:solidFill>
                            <a:latin typeface="Cambria Math" panose="02040503050406030204" pitchFamily="18" charset="0"/>
                          </a:rPr>
                          <m:t>2</m:t>
                        </m:r>
                      </m:sup>
                    </m:sSup>
                  </m:oMath>
                </a14:m>
                <a:endParaRPr lang="en-CA" sz="2400" dirty="0">
                  <a:solidFill>
                    <a:schemeClr val="tx1"/>
                  </a:solidFill>
                </a:endParaRPr>
              </a:p>
            </p:txBody>
          </p:sp>
        </mc:Choice>
        <mc:Fallback xmlns="">
          <p:sp>
            <p:nvSpPr>
              <p:cNvPr id="114" name="Speech Bubble: Rectangle with Corners Rounded 113">
                <a:extLst>
                  <a:ext uri="{FF2B5EF4-FFF2-40B4-BE49-F238E27FC236}">
                    <a16:creationId xmlns:a16="http://schemas.microsoft.com/office/drawing/2014/main" id="{D70E5BFF-8E4A-4E3E-8C18-34E84A9D15C9}"/>
                  </a:ext>
                </a:extLst>
              </p:cNvPr>
              <p:cNvSpPr>
                <a:spLocks noRot="1" noChangeAspect="1" noMove="1" noResize="1" noEditPoints="1" noAdjustHandles="1" noChangeArrowheads="1" noChangeShapeType="1" noTextEdit="1"/>
              </p:cNvSpPr>
              <p:nvPr/>
            </p:nvSpPr>
            <p:spPr>
              <a:xfrm>
                <a:off x="6054799" y="4168508"/>
                <a:ext cx="5355691" cy="771525"/>
              </a:xfrm>
              <a:prstGeom prst="wedgeRoundRectCallout">
                <a:avLst>
                  <a:gd name="adj1" fmla="val 60483"/>
                  <a:gd name="adj2" fmla="val -47376"/>
                  <a:gd name="adj3" fmla="val 16667"/>
                </a:avLst>
              </a:prstGeom>
              <a:blipFill>
                <a:blip r:embed="rId7"/>
                <a:stretch>
                  <a:fillRect b="-1449"/>
                </a:stretch>
              </a:blipFill>
              <a:ln w="57150">
                <a:solidFill>
                  <a:schemeClr val="tx1"/>
                </a:solidFill>
              </a:ln>
            </p:spPr>
            <p:txBody>
              <a:bodyPr/>
              <a:lstStyle/>
              <a:p>
                <a:r>
                  <a:rPr lang="en-CA">
                    <a:noFill/>
                  </a:rPr>
                  <a:t> </a:t>
                </a:r>
              </a:p>
            </p:txBody>
          </p:sp>
        </mc:Fallback>
      </mc:AlternateContent>
      <p:grpSp>
        <p:nvGrpSpPr>
          <p:cNvPr id="119" name="Group 118">
            <a:extLst>
              <a:ext uri="{FF2B5EF4-FFF2-40B4-BE49-F238E27FC236}">
                <a16:creationId xmlns:a16="http://schemas.microsoft.com/office/drawing/2014/main" id="{E25C796B-4A2E-451B-94A2-EAED0B423E1D}"/>
              </a:ext>
            </a:extLst>
          </p:cNvPr>
          <p:cNvGrpSpPr/>
          <p:nvPr/>
        </p:nvGrpSpPr>
        <p:grpSpPr>
          <a:xfrm>
            <a:off x="3241598" y="2356450"/>
            <a:ext cx="2194003" cy="2176029"/>
            <a:chOff x="3241598" y="2356450"/>
            <a:chExt cx="2194003" cy="2176029"/>
          </a:xfrm>
        </p:grpSpPr>
        <p:grpSp>
          <p:nvGrpSpPr>
            <p:cNvPr id="6" name="Group 5">
              <a:extLst>
                <a:ext uri="{FF2B5EF4-FFF2-40B4-BE49-F238E27FC236}">
                  <a16:creationId xmlns:a16="http://schemas.microsoft.com/office/drawing/2014/main" id="{9F9DB7BA-4B14-4273-A6D1-9F9C7AA973F1}"/>
                </a:ext>
              </a:extLst>
            </p:cNvPr>
            <p:cNvGrpSpPr/>
            <p:nvPr/>
          </p:nvGrpSpPr>
          <p:grpSpPr>
            <a:xfrm>
              <a:off x="3307493" y="2444715"/>
              <a:ext cx="2128108" cy="2087764"/>
              <a:chOff x="411893" y="4227286"/>
              <a:chExt cx="2128108" cy="2087764"/>
            </a:xfrm>
          </p:grpSpPr>
          <p:grpSp>
            <p:nvGrpSpPr>
              <p:cNvPr id="23" name="Group 22">
                <a:extLst>
                  <a:ext uri="{FF2B5EF4-FFF2-40B4-BE49-F238E27FC236}">
                    <a16:creationId xmlns:a16="http://schemas.microsoft.com/office/drawing/2014/main" id="{5C41249A-4E98-4F85-BD45-C90871DC2774}"/>
                  </a:ext>
                </a:extLst>
              </p:cNvPr>
              <p:cNvGrpSpPr/>
              <p:nvPr/>
            </p:nvGrpSpPr>
            <p:grpSpPr>
              <a:xfrm>
                <a:off x="411893" y="4227286"/>
                <a:ext cx="2128108" cy="2087764"/>
                <a:chOff x="940903" y="3644348"/>
                <a:chExt cx="2796209" cy="2743200"/>
              </a:xfrm>
            </p:grpSpPr>
            <p:sp>
              <p:nvSpPr>
                <p:cNvPr id="109" name="Rectangle 108">
                  <a:extLst>
                    <a:ext uri="{FF2B5EF4-FFF2-40B4-BE49-F238E27FC236}">
                      <a16:creationId xmlns:a16="http://schemas.microsoft.com/office/drawing/2014/main" id="{42061426-5087-4B96-8ABF-C7E546262ED5}"/>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ectangle 109">
                  <a:extLst>
                    <a:ext uri="{FF2B5EF4-FFF2-40B4-BE49-F238E27FC236}">
                      <a16:creationId xmlns:a16="http://schemas.microsoft.com/office/drawing/2014/main" id="{FC3E137A-C823-4F56-8701-6DB02C49990A}"/>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4" name="Oval 23">
                <a:extLst>
                  <a:ext uri="{FF2B5EF4-FFF2-40B4-BE49-F238E27FC236}">
                    <a16:creationId xmlns:a16="http://schemas.microsoft.com/office/drawing/2014/main" id="{21F57FE3-419F-4354-BB3E-822B9C9B5DBD}"/>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807EDB04-CB06-4B1D-B240-CAF1CAC28EA0}"/>
                  </a:ext>
                </a:extLst>
              </p:cNvPr>
              <p:cNvGrpSpPr/>
              <p:nvPr/>
            </p:nvGrpSpPr>
            <p:grpSpPr>
              <a:xfrm>
                <a:off x="628031" y="5048770"/>
                <a:ext cx="439441" cy="444796"/>
                <a:chOff x="2439179" y="2873896"/>
                <a:chExt cx="1114113" cy="584436"/>
              </a:xfrm>
            </p:grpSpPr>
            <p:grpSp>
              <p:nvGrpSpPr>
                <p:cNvPr id="89" name="Group 88">
                  <a:extLst>
                    <a:ext uri="{FF2B5EF4-FFF2-40B4-BE49-F238E27FC236}">
                      <a16:creationId xmlns:a16="http://schemas.microsoft.com/office/drawing/2014/main" id="{332110F8-D7DF-41BE-AE8F-0E2BEF1A83ED}"/>
                    </a:ext>
                  </a:extLst>
                </p:cNvPr>
                <p:cNvGrpSpPr/>
                <p:nvPr/>
              </p:nvGrpSpPr>
              <p:grpSpPr>
                <a:xfrm>
                  <a:off x="2439179" y="2876979"/>
                  <a:ext cx="1113690" cy="581353"/>
                  <a:chOff x="2439179" y="2876979"/>
                  <a:chExt cx="1113690" cy="581353"/>
                </a:xfrm>
              </p:grpSpPr>
              <p:cxnSp>
                <p:nvCxnSpPr>
                  <p:cNvPr id="100" name="Straight Connector 99">
                    <a:extLst>
                      <a:ext uri="{FF2B5EF4-FFF2-40B4-BE49-F238E27FC236}">
                        <a16:creationId xmlns:a16="http://schemas.microsoft.com/office/drawing/2014/main" id="{66CA9A2A-D57D-4356-A965-94C97173797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A06AB23-2F14-493A-B595-E070733E0BB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9FED876-8449-4B21-AB1F-75DC45257C6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29782FE-08F1-4E07-B532-337BCD2A670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798389A-71CC-4AC1-87A0-3DD31AA9646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DA536BC-6EB1-4CA9-B38E-6C312F1C7EC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499EE7-CE20-47B1-A3E8-8EB8CFD0627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EDDF69D-3502-481A-B366-40C498B2AF7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A0A5282-EE6D-4845-B72F-10FEDDF3312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6A9D0E3-A72E-48A4-93B0-69C483CECE9B}"/>
                    </a:ext>
                  </a:extLst>
                </p:cNvPr>
                <p:cNvGrpSpPr/>
                <p:nvPr/>
              </p:nvGrpSpPr>
              <p:grpSpPr>
                <a:xfrm rot="10800000">
                  <a:off x="2439602" y="2873896"/>
                  <a:ext cx="1113690" cy="581353"/>
                  <a:chOff x="2439179" y="2876979"/>
                  <a:chExt cx="1113690" cy="581353"/>
                </a:xfrm>
              </p:grpSpPr>
              <p:cxnSp>
                <p:nvCxnSpPr>
                  <p:cNvPr id="91" name="Straight Connector 90">
                    <a:extLst>
                      <a:ext uri="{FF2B5EF4-FFF2-40B4-BE49-F238E27FC236}">
                        <a16:creationId xmlns:a16="http://schemas.microsoft.com/office/drawing/2014/main" id="{D2EDD114-BD10-4509-9297-8FDD0F32261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F0A00E2-8379-4662-BE2A-0F0607BC1DC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43FFB7A-5691-47E7-A898-0563EEBA40E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66806CB-D55A-4F31-820F-7BB368E8037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18BD7F-AB3B-4A80-B66C-C083A46C466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46CED57-BA56-4A9B-BF16-248B0DF5C82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40FBE4-17F0-45FA-BD76-D7D175A8E07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8DCD41A-63E7-4337-8226-6869047279A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06A6403-D123-4FBE-A710-51A14F9FC0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62A1E44F-43CE-4C82-86AE-D99EC00EA7CA}"/>
                  </a:ext>
                </a:extLst>
              </p:cNvPr>
              <p:cNvGrpSpPr/>
              <p:nvPr/>
            </p:nvGrpSpPr>
            <p:grpSpPr>
              <a:xfrm>
                <a:off x="1903887" y="5052287"/>
                <a:ext cx="439441" cy="444796"/>
                <a:chOff x="2439179" y="2873896"/>
                <a:chExt cx="1114113" cy="584436"/>
              </a:xfrm>
            </p:grpSpPr>
            <p:grpSp>
              <p:nvGrpSpPr>
                <p:cNvPr id="69" name="Group 68">
                  <a:extLst>
                    <a:ext uri="{FF2B5EF4-FFF2-40B4-BE49-F238E27FC236}">
                      <a16:creationId xmlns:a16="http://schemas.microsoft.com/office/drawing/2014/main" id="{E315757D-EDC7-4591-9747-011B76744807}"/>
                    </a:ext>
                  </a:extLst>
                </p:cNvPr>
                <p:cNvGrpSpPr/>
                <p:nvPr/>
              </p:nvGrpSpPr>
              <p:grpSpPr>
                <a:xfrm>
                  <a:off x="2439179" y="2876979"/>
                  <a:ext cx="1113690" cy="581353"/>
                  <a:chOff x="2439179" y="2876979"/>
                  <a:chExt cx="1113690" cy="581353"/>
                </a:xfrm>
              </p:grpSpPr>
              <p:cxnSp>
                <p:nvCxnSpPr>
                  <p:cNvPr id="80" name="Straight Connector 79">
                    <a:extLst>
                      <a:ext uri="{FF2B5EF4-FFF2-40B4-BE49-F238E27FC236}">
                        <a16:creationId xmlns:a16="http://schemas.microsoft.com/office/drawing/2014/main" id="{6EC9896A-2D01-4A4C-A794-D4C11DED3A3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3036ADC-AC28-4BD0-B031-3585945B1B0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AFC7F5B-9ACF-4002-9D66-ACA01ABF605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E94B2CB-D19A-471F-9ADB-A7CBFAD74D6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227F4-8224-4E07-A4C7-60EB8BA71FE1}"/>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B62B0F4-100B-4366-88E3-C5FE8C306996}"/>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76F725D-D3B3-4B44-AC3D-1448E24BEC1D}"/>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03B7518-4991-4A5F-8815-DB1EEAB9BA7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D1ED71-9690-40F7-8BDA-A668AC583FE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D4DE2A65-AC1B-481F-8BF2-3F29010D50C9}"/>
                    </a:ext>
                  </a:extLst>
                </p:cNvPr>
                <p:cNvGrpSpPr/>
                <p:nvPr/>
              </p:nvGrpSpPr>
              <p:grpSpPr>
                <a:xfrm rot="10800000">
                  <a:off x="2439602" y="2873896"/>
                  <a:ext cx="1113690" cy="581353"/>
                  <a:chOff x="2439179" y="2876979"/>
                  <a:chExt cx="1113690" cy="581353"/>
                </a:xfrm>
              </p:grpSpPr>
              <p:cxnSp>
                <p:nvCxnSpPr>
                  <p:cNvPr id="71" name="Straight Connector 70">
                    <a:extLst>
                      <a:ext uri="{FF2B5EF4-FFF2-40B4-BE49-F238E27FC236}">
                        <a16:creationId xmlns:a16="http://schemas.microsoft.com/office/drawing/2014/main" id="{E68AAA9F-2956-4A29-BB37-31AED127930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1C8AB9-BA96-4C8F-A793-55537C111FB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6DBC58B-80DC-456A-A8E6-A57D148690B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4F022F1-7496-4078-A4E0-0F53AE64A0A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C4335FF-93BD-4546-9FE2-C620353973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4D35F09-A07B-43FC-AF84-DCE887A7924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B5B54C9-9AC2-4B09-90EA-F533C35B9F2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E2641F7-EF32-44BB-8FC6-C5E15377AC2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418C7EC-EC95-4E6D-AB7A-128208C0AE4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EB094FAB-07D0-4525-B4C2-DB212016FC67}"/>
                  </a:ext>
                </a:extLst>
              </p:cNvPr>
              <p:cNvGrpSpPr/>
              <p:nvPr/>
            </p:nvGrpSpPr>
            <p:grpSpPr>
              <a:xfrm rot="16200000">
                <a:off x="1335282" y="5750301"/>
                <a:ext cx="298813" cy="444796"/>
                <a:chOff x="2439179" y="2873896"/>
                <a:chExt cx="1114113" cy="584436"/>
              </a:xfrm>
            </p:grpSpPr>
            <p:grpSp>
              <p:nvGrpSpPr>
                <p:cNvPr id="49" name="Group 48">
                  <a:extLst>
                    <a:ext uri="{FF2B5EF4-FFF2-40B4-BE49-F238E27FC236}">
                      <a16:creationId xmlns:a16="http://schemas.microsoft.com/office/drawing/2014/main" id="{6911502B-8FE7-4744-9CD7-0B761CA0D806}"/>
                    </a:ext>
                  </a:extLst>
                </p:cNvPr>
                <p:cNvGrpSpPr/>
                <p:nvPr/>
              </p:nvGrpSpPr>
              <p:grpSpPr>
                <a:xfrm>
                  <a:off x="2439179" y="2876979"/>
                  <a:ext cx="1113690" cy="581353"/>
                  <a:chOff x="2439179" y="2876979"/>
                  <a:chExt cx="1113690" cy="581353"/>
                </a:xfrm>
              </p:grpSpPr>
              <p:cxnSp>
                <p:nvCxnSpPr>
                  <p:cNvPr id="60" name="Straight Connector 59">
                    <a:extLst>
                      <a:ext uri="{FF2B5EF4-FFF2-40B4-BE49-F238E27FC236}">
                        <a16:creationId xmlns:a16="http://schemas.microsoft.com/office/drawing/2014/main" id="{88A3E713-0BB8-4005-8174-2625F5C38F6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F2C619-6247-4CFE-8016-921EFEEC8C8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A334546-8CC8-41F6-8389-960A21FCAB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C038B87-B279-41A4-AFB6-05C85B3CA80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33AAE94-3406-4158-8B68-6096EB4AA28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D96C725-4848-4A16-B455-8CE4C822758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B7DB5F-AE8F-496C-91A3-3BB61496970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47633A-E9DE-4E18-8B83-1F733BF2DDE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3DCE84-DFC5-4832-A6A0-1F2D7458274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76836B0D-FF4B-47BB-9BD8-6653AC90A1BE}"/>
                    </a:ext>
                  </a:extLst>
                </p:cNvPr>
                <p:cNvGrpSpPr/>
                <p:nvPr/>
              </p:nvGrpSpPr>
              <p:grpSpPr>
                <a:xfrm rot="10800000">
                  <a:off x="2439602" y="2873896"/>
                  <a:ext cx="1113690" cy="581353"/>
                  <a:chOff x="2439179" y="2876979"/>
                  <a:chExt cx="1113690" cy="581353"/>
                </a:xfrm>
              </p:grpSpPr>
              <p:cxnSp>
                <p:nvCxnSpPr>
                  <p:cNvPr id="51" name="Straight Connector 50">
                    <a:extLst>
                      <a:ext uri="{FF2B5EF4-FFF2-40B4-BE49-F238E27FC236}">
                        <a16:creationId xmlns:a16="http://schemas.microsoft.com/office/drawing/2014/main" id="{0FBA7025-7672-4D52-9C37-86C99EC719F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8448A4C-9571-4634-9290-082E3EC5D8D9}"/>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8AB493-4C42-41BB-A5D4-17B4A2246CC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CCD090-3BEC-4280-951C-B10822C632D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256C1E-0551-4EAC-A5F9-9AA43DFC3C5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FC66380-6CF8-436E-A542-9ABFDC3526C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87ABABB-CE6E-4F97-B979-27961F5AC51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D711A5-FC92-47A7-860E-5BF7F9419BD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FB9F61-1BAA-4A77-9B61-532630CF5B6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9E2AEBFC-577B-43FD-BB87-3835DED92F91}"/>
                  </a:ext>
                </a:extLst>
              </p:cNvPr>
              <p:cNvGrpSpPr/>
              <p:nvPr/>
            </p:nvGrpSpPr>
            <p:grpSpPr>
              <a:xfrm rot="16200000">
                <a:off x="1188643" y="4483974"/>
                <a:ext cx="599126" cy="444796"/>
                <a:chOff x="2439179" y="2873896"/>
                <a:chExt cx="1114113" cy="584436"/>
              </a:xfrm>
            </p:grpSpPr>
            <p:grpSp>
              <p:nvGrpSpPr>
                <p:cNvPr id="29" name="Group 28">
                  <a:extLst>
                    <a:ext uri="{FF2B5EF4-FFF2-40B4-BE49-F238E27FC236}">
                      <a16:creationId xmlns:a16="http://schemas.microsoft.com/office/drawing/2014/main" id="{C81FCB61-8467-4C94-B045-084ED80C080D}"/>
                    </a:ext>
                  </a:extLst>
                </p:cNvPr>
                <p:cNvGrpSpPr/>
                <p:nvPr/>
              </p:nvGrpSpPr>
              <p:grpSpPr>
                <a:xfrm>
                  <a:off x="2439179" y="2876979"/>
                  <a:ext cx="1113690" cy="581353"/>
                  <a:chOff x="2439179" y="2876979"/>
                  <a:chExt cx="1113690" cy="581353"/>
                </a:xfrm>
              </p:grpSpPr>
              <p:cxnSp>
                <p:nvCxnSpPr>
                  <p:cNvPr id="40" name="Straight Connector 39">
                    <a:extLst>
                      <a:ext uri="{FF2B5EF4-FFF2-40B4-BE49-F238E27FC236}">
                        <a16:creationId xmlns:a16="http://schemas.microsoft.com/office/drawing/2014/main" id="{07E93503-E071-4576-83D7-8532E6A55C7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F855438-F141-4521-8CFA-B361405F1B8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AE8EA5-FF6E-4828-98D8-493C2B165CB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A3E996-4AF2-4AFB-AB85-00EBDC867B6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F8A895-483C-4560-B10F-EF3641C11E51}"/>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063048-4E09-473B-B5E8-1896B77870C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4ADBC5-CDC1-4543-926A-1E2B312D2B0A}"/>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5BD830B-E6BF-4D04-9359-5FBB1AFAB52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6E3BD1C-C3AA-409D-B990-27FE5F6F596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724B4DC-48C6-4CCE-B4D5-9E154D491E62}"/>
                    </a:ext>
                  </a:extLst>
                </p:cNvPr>
                <p:cNvGrpSpPr/>
                <p:nvPr/>
              </p:nvGrpSpPr>
              <p:grpSpPr>
                <a:xfrm rot="10800000">
                  <a:off x="2439602" y="2873896"/>
                  <a:ext cx="1113690" cy="581353"/>
                  <a:chOff x="2439179" y="2876979"/>
                  <a:chExt cx="1113690" cy="581353"/>
                </a:xfrm>
              </p:grpSpPr>
              <p:cxnSp>
                <p:nvCxnSpPr>
                  <p:cNvPr id="31" name="Straight Connector 30">
                    <a:extLst>
                      <a:ext uri="{FF2B5EF4-FFF2-40B4-BE49-F238E27FC236}">
                        <a16:creationId xmlns:a16="http://schemas.microsoft.com/office/drawing/2014/main" id="{BDF2BFBA-0A99-4051-9DAE-0D94E82E66B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CF04E8-4983-4956-88C5-5D58A1ADCC1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05B491-4F42-440B-A797-4D93007BFC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6CBD8F-1EF5-4FB9-9F12-700BF5DEAA7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44366D-01E1-45AA-9328-1F5F8B40A17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FC6033-77BD-41C2-B59F-564167F58F1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750F0A4-CC9A-4C5A-AE75-1872260CEE9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036177-669C-4D16-BEC3-1B38702BA17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3DF2B6B-B95F-44D0-BCE0-234767C9D90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118" name="Group 117">
              <a:extLst>
                <a:ext uri="{FF2B5EF4-FFF2-40B4-BE49-F238E27FC236}">
                  <a16:creationId xmlns:a16="http://schemas.microsoft.com/office/drawing/2014/main" id="{FDD71D86-CA0B-4548-AE0C-5FDC98645DF7}"/>
                </a:ext>
              </a:extLst>
            </p:cNvPr>
            <p:cNvGrpSpPr/>
            <p:nvPr/>
          </p:nvGrpSpPr>
          <p:grpSpPr>
            <a:xfrm>
              <a:off x="3241598" y="2356450"/>
              <a:ext cx="1897459" cy="646331"/>
              <a:chOff x="3962905" y="5459753"/>
              <a:chExt cx="1897459" cy="646331"/>
            </a:xfrm>
          </p:grpSpPr>
          <p:sp>
            <p:nvSpPr>
              <p:cNvPr id="115" name="Rectangle 114">
                <a:extLst>
                  <a:ext uri="{FF2B5EF4-FFF2-40B4-BE49-F238E27FC236}">
                    <a16:creationId xmlns:a16="http://schemas.microsoft.com/office/drawing/2014/main" id="{B13B29A1-AF07-4EAB-94BC-0C43348E9881}"/>
                  </a:ext>
                </a:extLst>
              </p:cNvPr>
              <p:cNvSpPr/>
              <p:nvPr/>
            </p:nvSpPr>
            <p:spPr>
              <a:xfrm>
                <a:off x="4017477" y="5504752"/>
                <a:ext cx="1680692" cy="5961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solidFill>
                    <a:srgbClr val="0BE600"/>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D456442D-32D4-410F-AB2B-3B082EE47C4F}"/>
                      </a:ext>
                    </a:extLst>
                  </p:cNvPr>
                  <p:cNvSpPr txBox="1"/>
                  <p:nvPr/>
                </p:nvSpPr>
                <p:spPr>
                  <a:xfrm>
                    <a:off x="3962905" y="5459753"/>
                    <a:ext cx="1897459" cy="646331"/>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GB" sz="3600" i="1" dirty="0" smtClean="0">
                              <a:solidFill>
                                <a:srgbClr val="0BE600"/>
                              </a:solidFill>
                              <a:latin typeface="Cambria Math" panose="02040503050406030204" pitchFamily="18" charset="0"/>
                            </a:rPr>
                            <m:t>10 </m:t>
                          </m:r>
                          <m:r>
                            <a:rPr lang="en-GB" sz="3600" i="1" dirty="0" smtClean="0">
                              <a:solidFill>
                                <a:srgbClr val="0BE600"/>
                              </a:solidFill>
                              <a:latin typeface="Cambria Math" panose="02040503050406030204" pitchFamily="18" charset="0"/>
                            </a:rPr>
                            <m:t>𝑚</m:t>
                          </m:r>
                          <m:r>
                            <a:rPr lang="en-GB" sz="3600" b="0" i="1" dirty="0" smtClean="0">
                              <a:solidFill>
                                <a:srgbClr val="0BE600"/>
                              </a:solidFill>
                              <a:latin typeface="Cambria Math" panose="02040503050406030204" pitchFamily="18" charset="0"/>
                            </a:rPr>
                            <m:t>/</m:t>
                          </m:r>
                          <m:sSup>
                            <m:sSupPr>
                              <m:ctrlPr>
                                <a:rPr lang="en-GB" sz="3600" b="0" i="1" dirty="0" smtClean="0">
                                  <a:solidFill>
                                    <a:srgbClr val="0BE600"/>
                                  </a:solidFill>
                                  <a:latin typeface="Cambria Math" panose="02040503050406030204" pitchFamily="18" charset="0"/>
                                </a:rPr>
                              </m:ctrlPr>
                            </m:sSupPr>
                            <m:e>
                              <m:r>
                                <a:rPr lang="en-GB" sz="3600" b="0" i="1" dirty="0" smtClean="0">
                                  <a:solidFill>
                                    <a:srgbClr val="0BE600"/>
                                  </a:solidFill>
                                  <a:latin typeface="Cambria Math" panose="02040503050406030204" pitchFamily="18" charset="0"/>
                                </a:rPr>
                                <m:t>𝑠</m:t>
                              </m:r>
                            </m:e>
                            <m:sup>
                              <m:r>
                                <a:rPr lang="en-GB" sz="3600" b="0" i="1" dirty="0" smtClean="0">
                                  <a:solidFill>
                                    <a:srgbClr val="0BE600"/>
                                  </a:solidFill>
                                  <a:latin typeface="Cambria Math" panose="02040503050406030204" pitchFamily="18" charset="0"/>
                                </a:rPr>
                                <m:t>2</m:t>
                              </m:r>
                            </m:sup>
                          </m:sSup>
                        </m:oMath>
                      </m:oMathPara>
                    </a14:m>
                    <a:endParaRPr lang="en-CA" sz="3600" dirty="0">
                      <a:solidFill>
                        <a:srgbClr val="0BE600"/>
                      </a:solidFill>
                    </a:endParaRPr>
                  </a:p>
                </p:txBody>
              </p:sp>
            </mc:Choice>
            <mc:Fallback xmlns="">
              <p:sp>
                <p:nvSpPr>
                  <p:cNvPr id="117" name="TextBox 116">
                    <a:extLst>
                      <a:ext uri="{FF2B5EF4-FFF2-40B4-BE49-F238E27FC236}">
                        <a16:creationId xmlns:a16="http://schemas.microsoft.com/office/drawing/2014/main" id="{D456442D-32D4-410F-AB2B-3B082EE47C4F}"/>
                      </a:ext>
                    </a:extLst>
                  </p:cNvPr>
                  <p:cNvSpPr txBox="1">
                    <a:spLocks noRot="1" noChangeAspect="1" noMove="1" noResize="1" noEditPoints="1" noAdjustHandles="1" noChangeArrowheads="1" noChangeShapeType="1" noTextEdit="1"/>
                  </p:cNvSpPr>
                  <p:nvPr/>
                </p:nvSpPr>
                <p:spPr>
                  <a:xfrm>
                    <a:off x="3962905" y="5459753"/>
                    <a:ext cx="1897459" cy="646331"/>
                  </a:xfrm>
                  <a:prstGeom prst="rect">
                    <a:avLst/>
                  </a:prstGeom>
                  <a:blipFill>
                    <a:blip r:embed="rId8"/>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F1BCB6E4-B8CB-4BED-A9B9-A8A3353C0C6A}"/>
                  </a:ext>
                </a:extLst>
              </p:cNvPr>
              <p:cNvSpPr txBox="1"/>
              <p:nvPr/>
            </p:nvSpPr>
            <p:spPr>
              <a:xfrm>
                <a:off x="368691" y="5506633"/>
                <a:ext cx="9645314" cy="1015663"/>
              </a:xfrm>
              <a:prstGeom prst="rect">
                <a:avLst/>
              </a:prstGeom>
              <a:noFill/>
            </p:spPr>
            <p:txBody>
              <a:bodyPr wrap="square" rtlCol="0">
                <a:spAutoFit/>
              </a:bodyPr>
              <a:lstStyle/>
              <a:p>
                <a14:m>
                  <m:oMath xmlns:m="http://schemas.openxmlformats.org/officeDocument/2006/math">
                    <m:r>
                      <a:rPr lang="en-GB" sz="6000" b="0" i="1" smtClean="0">
                        <a:latin typeface="Cambria Math" panose="02040503050406030204" pitchFamily="18" charset="0"/>
                      </a:rPr>
                      <m:t>𝛼</m:t>
                    </m:r>
                  </m:oMath>
                </a14:m>
                <a:r>
                  <a:rPr lang="en-CA" sz="6000" dirty="0"/>
                  <a:t> an is “Invariant”   (“Tensor”)</a:t>
                </a:r>
              </a:p>
            </p:txBody>
          </p:sp>
        </mc:Choice>
        <mc:Fallback xmlns="">
          <p:sp>
            <p:nvSpPr>
              <p:cNvPr id="120" name="TextBox 119">
                <a:extLst>
                  <a:ext uri="{FF2B5EF4-FFF2-40B4-BE49-F238E27FC236}">
                    <a16:creationId xmlns:a16="http://schemas.microsoft.com/office/drawing/2014/main" id="{F1BCB6E4-B8CB-4BED-A9B9-A8A3353C0C6A}"/>
                  </a:ext>
                </a:extLst>
              </p:cNvPr>
              <p:cNvSpPr txBox="1">
                <a:spLocks noRot="1" noChangeAspect="1" noMove="1" noResize="1" noEditPoints="1" noAdjustHandles="1" noChangeArrowheads="1" noChangeShapeType="1" noTextEdit="1"/>
              </p:cNvSpPr>
              <p:nvPr/>
            </p:nvSpPr>
            <p:spPr>
              <a:xfrm>
                <a:off x="368691" y="5506633"/>
                <a:ext cx="9645314" cy="1015663"/>
              </a:xfrm>
              <a:prstGeom prst="rect">
                <a:avLst/>
              </a:prstGeom>
              <a:blipFill>
                <a:blip r:embed="rId9"/>
                <a:stretch>
                  <a:fillRect t="-17964" r="-2969" b="-39521"/>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675093088"/>
      </p:ext>
    </p:extLst>
  </p:cSld>
  <p:clrMapOvr>
    <a:masterClrMapping/>
  </p:clrMapOvr>
  <mc:AlternateContent xmlns:mc="http://schemas.openxmlformats.org/markup-compatibility/2006" xmlns:p14="http://schemas.microsoft.com/office/powerpoint/2010/main">
    <mc:Choice Requires="p14">
      <p:transition spd="slow" p14:dur="2000" advTm="29121"/>
    </mc:Choice>
    <mc:Fallback xmlns="">
      <p:transition spd="slow" advTm="29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113"/>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1" grpId="0" animBg="1"/>
      <p:bldP spid="112" grpId="0" animBg="1"/>
      <p:bldP spid="113" grpId="0" animBg="1"/>
      <p:bldP spid="114" grpId="0" animBg="1"/>
      <p:bldP spid="1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E88026-A15B-43D7-A94C-2E9C019525B3}"/>
                  </a:ext>
                </a:extLst>
              </p:cNvPr>
              <p:cNvSpPr txBox="1"/>
              <p:nvPr/>
            </p:nvSpPr>
            <p:spPr>
              <a:xfrm>
                <a:off x="42204" y="42204"/>
                <a:ext cx="5897880" cy="3847207"/>
              </a:xfrm>
              <a:prstGeom prst="rect">
                <a:avLst/>
              </a:prstGeom>
              <a:solidFill>
                <a:schemeClr val="accent6">
                  <a:lumMod val="20000"/>
                  <a:lumOff val="80000"/>
                </a:schemeClr>
              </a:solidFill>
              <a:ln w="28575">
                <a:solidFill>
                  <a:schemeClr val="tx1"/>
                </a:solidFill>
              </a:ln>
            </p:spPr>
            <p:txBody>
              <a:bodyPr wrap="square" rtlCol="0">
                <a:spAutoFit/>
              </a:bodyPr>
              <a:lstStyle/>
              <a:p>
                <a:pPr algn="ctr"/>
                <a:r>
                  <a:rPr lang="en-GB" sz="4000" b="1" dirty="0"/>
                  <a:t>Special Relativity (1905)</a:t>
                </a:r>
              </a:p>
              <a:p>
                <a:pPr marL="285750" indent="-285750">
                  <a:buFont typeface="Arial" panose="020B0604020202020204" pitchFamily="34" charset="0"/>
                  <a:buChar char="•"/>
                </a:pPr>
                <a:r>
                  <a:rPr lang="en-CA" sz="3600" dirty="0"/>
                  <a:t>Speed of light in vacuum </a:t>
                </a:r>
                <a14:m>
                  <m:oMath xmlns:m="http://schemas.openxmlformats.org/officeDocument/2006/math">
                    <m:r>
                      <a:rPr lang="en-CA" sz="3600" i="1" dirty="0" smtClean="0">
                        <a:solidFill>
                          <a:srgbClr val="0070C0"/>
                        </a:solidFill>
                        <a:latin typeface="Cambria Math" panose="02040503050406030204" pitchFamily="18" charset="0"/>
                      </a:rPr>
                      <m:t>𝑐</m:t>
                    </m:r>
                  </m:oMath>
                </a14:m>
                <a:r>
                  <a:rPr lang="en-CA" sz="3600" dirty="0"/>
                  <a:t> constant in all inertial frames</a:t>
                </a:r>
              </a:p>
              <a:p>
                <a:endParaRPr lang="en-CA" dirty="0"/>
              </a:p>
              <a:p>
                <a:pPr marL="285750" indent="-285750">
                  <a:buFont typeface="Arial" panose="020B0604020202020204" pitchFamily="34" charset="0"/>
                  <a:buChar char="•"/>
                </a:pPr>
                <a:r>
                  <a:rPr lang="en-CA" sz="3600" dirty="0"/>
                  <a:t>Ignores </a:t>
                </a:r>
                <a:r>
                  <a:rPr lang="en-CA" sz="3600" u="sng" dirty="0"/>
                  <a:t>Gravity</a:t>
                </a:r>
              </a:p>
              <a:p>
                <a:endParaRPr lang="en-CA" sz="3600" u="sng" dirty="0"/>
              </a:p>
              <a:p>
                <a:pPr marL="285750" indent="-285750">
                  <a:buFont typeface="Arial" panose="020B0604020202020204" pitchFamily="34" charset="0"/>
                  <a:buChar char="•"/>
                </a:pPr>
                <a:r>
                  <a:rPr lang="en-CA" sz="3600" u="sng" dirty="0"/>
                  <a:t>Flat</a:t>
                </a:r>
                <a:r>
                  <a:rPr lang="en-CA" sz="3600" dirty="0"/>
                  <a:t> spacetime</a:t>
                </a:r>
              </a:p>
            </p:txBody>
          </p:sp>
        </mc:Choice>
        <mc:Fallback xmlns="">
          <p:sp>
            <p:nvSpPr>
              <p:cNvPr id="6" name="TextBox 5">
                <a:extLst>
                  <a:ext uri="{FF2B5EF4-FFF2-40B4-BE49-F238E27FC236}">
                    <a16:creationId xmlns:a16="http://schemas.microsoft.com/office/drawing/2014/main" id="{25E88026-A15B-43D7-A94C-2E9C019525B3}"/>
                  </a:ext>
                </a:extLst>
              </p:cNvPr>
              <p:cNvSpPr txBox="1">
                <a:spLocks noRot="1" noChangeAspect="1" noMove="1" noResize="1" noEditPoints="1" noAdjustHandles="1" noChangeArrowheads="1" noChangeShapeType="1" noTextEdit="1"/>
              </p:cNvSpPr>
              <p:nvPr/>
            </p:nvSpPr>
            <p:spPr>
              <a:xfrm>
                <a:off x="42204" y="42204"/>
                <a:ext cx="5897880" cy="3847207"/>
              </a:xfrm>
              <a:prstGeom prst="rect">
                <a:avLst/>
              </a:prstGeom>
              <a:blipFill>
                <a:blip r:embed="rId3"/>
                <a:stretch>
                  <a:fillRect l="-2675" t="-2516" r="-1852" b="-2201"/>
                </a:stretch>
              </a:blipFill>
              <a:ln w="28575">
                <a:solidFill>
                  <a:schemeClr val="tx1"/>
                </a:solidFill>
              </a:ln>
            </p:spPr>
            <p:txBody>
              <a:bodyPr/>
              <a:lstStyle/>
              <a:p>
                <a:r>
                  <a:rPr lang="en-CA">
                    <a:noFill/>
                  </a:rPr>
                  <a:t> </a:t>
                </a:r>
              </a:p>
            </p:txBody>
          </p:sp>
        </mc:Fallback>
      </mc:AlternateContent>
      <p:sp>
        <p:nvSpPr>
          <p:cNvPr id="7" name="TextBox 6">
            <a:extLst>
              <a:ext uri="{FF2B5EF4-FFF2-40B4-BE49-F238E27FC236}">
                <a16:creationId xmlns:a16="http://schemas.microsoft.com/office/drawing/2014/main" id="{AA3051E8-A746-47A9-8D2B-C075EBA35E8E}"/>
              </a:ext>
            </a:extLst>
          </p:cNvPr>
          <p:cNvSpPr txBox="1"/>
          <p:nvPr/>
        </p:nvSpPr>
        <p:spPr>
          <a:xfrm>
            <a:off x="6251916" y="42204"/>
            <a:ext cx="5897880" cy="3908762"/>
          </a:xfrm>
          <a:prstGeom prst="rect">
            <a:avLst/>
          </a:prstGeom>
          <a:solidFill>
            <a:srgbClr val="E3C1ED"/>
          </a:solidFill>
          <a:ln w="28575">
            <a:solidFill>
              <a:schemeClr val="tx1"/>
            </a:solidFill>
          </a:ln>
        </p:spPr>
        <p:txBody>
          <a:bodyPr wrap="square" rtlCol="0">
            <a:spAutoFit/>
          </a:bodyPr>
          <a:lstStyle/>
          <a:p>
            <a:pPr algn="ctr"/>
            <a:r>
              <a:rPr lang="en-GB" sz="4000" b="1" dirty="0"/>
              <a:t>General Relativity (1915)</a:t>
            </a:r>
          </a:p>
          <a:p>
            <a:pPr marL="285750" indent="-285750">
              <a:buFont typeface="Arial" panose="020B0604020202020204" pitchFamily="34" charset="0"/>
              <a:buChar char="•"/>
            </a:pPr>
            <a:r>
              <a:rPr lang="en-CA" sz="3600" dirty="0"/>
              <a:t>A theory of gravity based on “</a:t>
            </a:r>
            <a:r>
              <a:rPr lang="en-CA" sz="3600" b="1" dirty="0"/>
              <a:t>equivalence principle</a:t>
            </a:r>
            <a:r>
              <a:rPr lang="en-CA" sz="3600" dirty="0"/>
              <a:t>”</a:t>
            </a:r>
          </a:p>
          <a:p>
            <a:pPr marL="742950" lvl="1" indent="-285750">
              <a:buFont typeface="Arial" panose="020B0604020202020204" pitchFamily="34" charset="0"/>
              <a:buChar char="•"/>
            </a:pPr>
            <a:r>
              <a:rPr lang="en-CA" sz="2800" dirty="0"/>
              <a:t>local gravitation = acceleration</a:t>
            </a:r>
          </a:p>
          <a:p>
            <a:pPr marL="285750" indent="-285750">
              <a:buFont typeface="Arial" panose="020B0604020202020204" pitchFamily="34" charset="0"/>
              <a:buChar char="•"/>
            </a:pPr>
            <a:r>
              <a:rPr lang="en-CA" sz="3600" dirty="0"/>
              <a:t>Takes </a:t>
            </a:r>
            <a:r>
              <a:rPr lang="en-CA" sz="3600" u="sng" dirty="0"/>
              <a:t>Gravity</a:t>
            </a:r>
            <a:r>
              <a:rPr lang="en-CA" sz="3600" dirty="0"/>
              <a:t> into account</a:t>
            </a:r>
          </a:p>
          <a:p>
            <a:endParaRPr lang="en-CA" sz="3600" dirty="0"/>
          </a:p>
          <a:p>
            <a:pPr marL="285750" indent="-285750">
              <a:buFont typeface="Arial" panose="020B0604020202020204" pitchFamily="34" charset="0"/>
              <a:buChar char="•"/>
            </a:pPr>
            <a:r>
              <a:rPr lang="en-CA" sz="3600" u="sng" dirty="0"/>
              <a:t>Curved</a:t>
            </a:r>
            <a:r>
              <a:rPr lang="en-CA" sz="3600" dirty="0"/>
              <a:t> spacetime</a:t>
            </a:r>
          </a:p>
        </p:txBody>
      </p:sp>
      <p:grpSp>
        <p:nvGrpSpPr>
          <p:cNvPr id="12" name="Group 11">
            <a:extLst>
              <a:ext uri="{FF2B5EF4-FFF2-40B4-BE49-F238E27FC236}">
                <a16:creationId xmlns:a16="http://schemas.microsoft.com/office/drawing/2014/main" id="{1269AE70-0FF9-4EF9-8ECF-5BE997432FC3}"/>
              </a:ext>
            </a:extLst>
          </p:cNvPr>
          <p:cNvGrpSpPr/>
          <p:nvPr/>
        </p:nvGrpSpPr>
        <p:grpSpPr>
          <a:xfrm>
            <a:off x="2393583" y="-1972410"/>
            <a:ext cx="7404834" cy="8021960"/>
            <a:chOff x="2393583" y="-1972410"/>
            <a:chExt cx="7404834" cy="8021960"/>
          </a:xfrm>
        </p:grpSpPr>
        <p:sp>
          <p:nvSpPr>
            <p:cNvPr id="11" name="Arc 10">
              <a:extLst>
                <a:ext uri="{FF2B5EF4-FFF2-40B4-BE49-F238E27FC236}">
                  <a16:creationId xmlns:a16="http://schemas.microsoft.com/office/drawing/2014/main" id="{C6C4A778-E687-425B-AD26-0A06F4AC06EA}"/>
                </a:ext>
              </a:extLst>
            </p:cNvPr>
            <p:cNvSpPr/>
            <p:nvPr/>
          </p:nvSpPr>
          <p:spPr>
            <a:xfrm rot="8100000">
              <a:off x="2393583" y="-1972410"/>
              <a:ext cx="7404834" cy="7278286"/>
            </a:xfrm>
            <a:prstGeom prst="arc">
              <a:avLst>
                <a:gd name="adj1" fmla="val 16053420"/>
                <a:gd name="adj2" fmla="val 0"/>
              </a:avLst>
            </a:prstGeom>
            <a:ln w="152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a:extLst>
                <a:ext uri="{FF2B5EF4-FFF2-40B4-BE49-F238E27FC236}">
                  <a16:creationId xmlns:a16="http://schemas.microsoft.com/office/drawing/2014/main" id="{A49820B4-C793-4BED-B2CF-5C80A9173F67}"/>
                </a:ext>
              </a:extLst>
            </p:cNvPr>
            <p:cNvSpPr txBox="1"/>
            <p:nvPr/>
          </p:nvSpPr>
          <p:spPr>
            <a:xfrm>
              <a:off x="4020458" y="4295224"/>
              <a:ext cx="4151084" cy="1754326"/>
            </a:xfrm>
            <a:prstGeom prst="rect">
              <a:avLst/>
            </a:prstGeom>
            <a:solidFill>
              <a:schemeClr val="accent2">
                <a:lumMod val="60000"/>
                <a:lumOff val="40000"/>
              </a:schemeClr>
            </a:solidFill>
            <a:ln w="28575">
              <a:solidFill>
                <a:schemeClr val="tx1"/>
              </a:solidFill>
            </a:ln>
          </p:spPr>
          <p:txBody>
            <a:bodyPr wrap="square" rtlCol="0">
              <a:spAutoFit/>
            </a:bodyPr>
            <a:lstStyle/>
            <a:p>
              <a:pPr algn="ctr"/>
              <a:r>
                <a:rPr lang="en-GB" sz="2800" dirty="0"/>
                <a:t>Link between S.R. and G.R.:</a:t>
              </a:r>
            </a:p>
            <a:p>
              <a:pPr algn="ctr"/>
              <a:r>
                <a:rPr lang="en-GB" sz="4000" b="1" dirty="0"/>
                <a:t>Equivalence Principle</a:t>
              </a:r>
              <a:endParaRPr lang="en-CA" sz="3600" dirty="0"/>
            </a:p>
          </p:txBody>
        </p:sp>
      </p:grpSp>
      <p:sp>
        <p:nvSpPr>
          <p:cNvPr id="13" name="TextBox 12">
            <a:extLst>
              <a:ext uri="{FF2B5EF4-FFF2-40B4-BE49-F238E27FC236}">
                <a16:creationId xmlns:a16="http://schemas.microsoft.com/office/drawing/2014/main" id="{FC986858-A9C4-4A34-8B03-05CEDB610A98}"/>
              </a:ext>
            </a:extLst>
          </p:cNvPr>
          <p:cNvSpPr txBox="1"/>
          <p:nvPr/>
        </p:nvSpPr>
        <p:spPr>
          <a:xfrm>
            <a:off x="0" y="4011196"/>
            <a:ext cx="3402342" cy="584775"/>
          </a:xfrm>
          <a:prstGeom prst="rect">
            <a:avLst/>
          </a:prstGeom>
          <a:noFill/>
        </p:spPr>
        <p:txBody>
          <a:bodyPr wrap="none" rtlCol="0">
            <a:spAutoFit/>
          </a:bodyPr>
          <a:lstStyle/>
          <a:p>
            <a:pPr>
              <a:spcAft>
                <a:spcPts val="600"/>
              </a:spcAft>
            </a:pPr>
            <a:r>
              <a:rPr lang="en-GB" sz="3200" dirty="0"/>
              <a:t>(relativity 104/105)</a:t>
            </a:r>
            <a:endParaRPr lang="en-CA" sz="3200" dirty="0"/>
          </a:p>
        </p:txBody>
      </p:sp>
    </p:spTree>
    <p:custDataLst>
      <p:tags r:id="rId1"/>
    </p:custDataLst>
    <p:extLst>
      <p:ext uri="{BB962C8B-B14F-4D97-AF65-F5344CB8AC3E}">
        <p14:creationId xmlns:p14="http://schemas.microsoft.com/office/powerpoint/2010/main" val="1488501477"/>
      </p:ext>
    </p:extLst>
  </p:cSld>
  <p:clrMapOvr>
    <a:masterClrMapping/>
  </p:clrMapOvr>
  <mc:AlternateContent xmlns:mc="http://schemas.openxmlformats.org/markup-compatibility/2006" xmlns:p14="http://schemas.microsoft.com/office/powerpoint/2010/main">
    <mc:Choice Requires="p14">
      <p:transition spd="slow" p14:dur="2000" advTm="45005"/>
    </mc:Choice>
    <mc:Fallback xmlns="">
      <p:transition spd="slow" advTm="45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bg/>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bg/>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build="p"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F3F660DE-3299-4358-8C8E-C6148E04E70F}"/>
              </a:ext>
            </a:extLst>
          </p:cNvPr>
          <p:cNvGrpSpPr/>
          <p:nvPr/>
        </p:nvGrpSpPr>
        <p:grpSpPr>
          <a:xfrm>
            <a:off x="411893" y="4227286"/>
            <a:ext cx="2128108" cy="2087764"/>
            <a:chOff x="731206" y="3429000"/>
            <a:chExt cx="2796209" cy="2743200"/>
          </a:xfrm>
        </p:grpSpPr>
        <p:grpSp>
          <p:nvGrpSpPr>
            <p:cNvPr id="9" name="Group 8">
              <a:extLst>
                <a:ext uri="{FF2B5EF4-FFF2-40B4-BE49-F238E27FC236}">
                  <a16:creationId xmlns:a16="http://schemas.microsoft.com/office/drawing/2014/main" id="{D0FFFE5A-9A2A-466D-AE96-CC97E6974E25}"/>
                </a:ext>
              </a:extLst>
            </p:cNvPr>
            <p:cNvGrpSpPr/>
            <p:nvPr/>
          </p:nvGrpSpPr>
          <p:grpSpPr>
            <a:xfrm>
              <a:off x="731206" y="3429000"/>
              <a:ext cx="2796209" cy="2743200"/>
              <a:chOff x="940904"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592597" y="4263886"/>
              <a:ext cx="1073426" cy="1073426"/>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1015198" y="4508382"/>
              <a:ext cx="577400" cy="58443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2691598" y="4513003"/>
              <a:ext cx="577400" cy="58443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852096" y="5337764"/>
              <a:ext cx="577400" cy="58443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856716" y="3661364"/>
              <a:ext cx="577400" cy="58443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405" name="TextBox 404">
            <a:extLst>
              <a:ext uri="{FF2B5EF4-FFF2-40B4-BE49-F238E27FC236}">
                <a16:creationId xmlns:a16="http://schemas.microsoft.com/office/drawing/2014/main" id="{DC6BCC63-D6BF-4D17-989E-0B59F55D8200}"/>
              </a:ext>
            </a:extLst>
          </p:cNvPr>
          <p:cNvSpPr txBox="1"/>
          <p:nvPr/>
        </p:nvSpPr>
        <p:spPr>
          <a:xfrm>
            <a:off x="15055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sp>
        <p:nvSpPr>
          <p:cNvPr id="409" name="Arrow: Up 408">
            <a:extLst>
              <a:ext uri="{FF2B5EF4-FFF2-40B4-BE49-F238E27FC236}">
                <a16:creationId xmlns:a16="http://schemas.microsoft.com/office/drawing/2014/main" id="{1E08B901-612C-433B-89CB-5A5601458EB9}"/>
              </a:ext>
            </a:extLst>
          </p:cNvPr>
          <p:cNvSpPr/>
          <p:nvPr/>
        </p:nvSpPr>
        <p:spPr>
          <a:xfrm>
            <a:off x="753347" y="119614"/>
            <a:ext cx="490356" cy="91681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337546632"/>
      </p:ext>
    </p:extLst>
  </p:cSld>
  <p:clrMapOvr>
    <a:masterClrMapping/>
  </p:clrMapOvr>
  <mc:AlternateContent xmlns:mc="http://schemas.openxmlformats.org/markup-compatibility/2006" xmlns:p14="http://schemas.microsoft.com/office/powerpoint/2010/main">
    <mc:Choice Requires="p14">
      <p:transition spd="slow" p14:dur="2000" advTm="14351"/>
    </mc:Choice>
    <mc:Fallback xmlns="">
      <p:transition spd="slow" advTm="143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3ED2DEF-14E7-49BE-8D19-DC3D9E30FBFA}"/>
              </a:ext>
            </a:extLst>
          </p:cNvPr>
          <p:cNvCxnSpPr>
            <a:cxnSpLocks/>
          </p:cNvCxnSpPr>
          <p:nvPr/>
        </p:nvCxnSpPr>
        <p:spPr>
          <a:xfrm>
            <a:off x="3084285"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D180B32-BB85-4118-9BED-5F425EEE5DC6}"/>
              </a:ext>
            </a:extLst>
          </p:cNvPr>
          <p:cNvGrpSpPr/>
          <p:nvPr/>
        </p:nvGrpSpPr>
        <p:grpSpPr>
          <a:xfrm>
            <a:off x="3449310" y="4227286"/>
            <a:ext cx="2128108" cy="2087764"/>
            <a:chOff x="731206" y="3429000"/>
            <a:chExt cx="2796209" cy="2743200"/>
          </a:xfrm>
        </p:grpSpPr>
        <p:grpSp>
          <p:nvGrpSpPr>
            <p:cNvPr id="99" name="Group 98">
              <a:extLst>
                <a:ext uri="{FF2B5EF4-FFF2-40B4-BE49-F238E27FC236}">
                  <a16:creationId xmlns:a16="http://schemas.microsoft.com/office/drawing/2014/main" id="{C3130D95-7527-4682-BE78-ABE0D1A504EE}"/>
                </a:ext>
              </a:extLst>
            </p:cNvPr>
            <p:cNvGrpSpPr/>
            <p:nvPr/>
          </p:nvGrpSpPr>
          <p:grpSpPr>
            <a:xfrm>
              <a:off x="731206" y="3429000"/>
              <a:ext cx="2796209" cy="2743200"/>
              <a:chOff x="940904" y="3644348"/>
              <a:chExt cx="2796209" cy="2743200"/>
            </a:xfrm>
          </p:grpSpPr>
          <p:sp>
            <p:nvSpPr>
              <p:cNvPr id="185" name="Rectangle 184">
                <a:extLst>
                  <a:ext uri="{FF2B5EF4-FFF2-40B4-BE49-F238E27FC236}">
                    <a16:creationId xmlns:a16="http://schemas.microsoft.com/office/drawing/2014/main" id="{9DB202D0-10D3-468B-A94A-F31EDAFE1F0C}"/>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6" name="Rectangle 185">
                <a:extLst>
                  <a:ext uri="{FF2B5EF4-FFF2-40B4-BE49-F238E27FC236}">
                    <a16:creationId xmlns:a16="http://schemas.microsoft.com/office/drawing/2014/main" id="{B0FC35B7-D92E-405D-BF67-7BA245ABBB47}"/>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0" name="Oval 99">
              <a:extLst>
                <a:ext uri="{FF2B5EF4-FFF2-40B4-BE49-F238E27FC236}">
                  <a16:creationId xmlns:a16="http://schemas.microsoft.com/office/drawing/2014/main" id="{EFBDC94E-4D05-4EF3-8369-565E4A251800}"/>
                </a:ext>
              </a:extLst>
            </p:cNvPr>
            <p:cNvSpPr/>
            <p:nvPr/>
          </p:nvSpPr>
          <p:spPr>
            <a:xfrm>
              <a:off x="1592597" y="4263887"/>
              <a:ext cx="1073426" cy="1073426"/>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1" name="Group 100">
              <a:extLst>
                <a:ext uri="{FF2B5EF4-FFF2-40B4-BE49-F238E27FC236}">
                  <a16:creationId xmlns:a16="http://schemas.microsoft.com/office/drawing/2014/main" id="{C8ED9E03-1D34-4A29-A6E7-3E79AC956B07}"/>
                </a:ext>
              </a:extLst>
            </p:cNvPr>
            <p:cNvGrpSpPr/>
            <p:nvPr/>
          </p:nvGrpSpPr>
          <p:grpSpPr>
            <a:xfrm>
              <a:off x="1015198" y="4508382"/>
              <a:ext cx="577400" cy="584436"/>
              <a:chOff x="2439179" y="2873896"/>
              <a:chExt cx="1114113" cy="584436"/>
            </a:xfrm>
          </p:grpSpPr>
          <p:grpSp>
            <p:nvGrpSpPr>
              <p:cNvPr id="165" name="Group 164">
                <a:extLst>
                  <a:ext uri="{FF2B5EF4-FFF2-40B4-BE49-F238E27FC236}">
                    <a16:creationId xmlns:a16="http://schemas.microsoft.com/office/drawing/2014/main" id="{366EE261-3E20-4463-990A-3E499A3E55E9}"/>
                  </a:ext>
                </a:extLst>
              </p:cNvPr>
              <p:cNvGrpSpPr/>
              <p:nvPr/>
            </p:nvGrpSpPr>
            <p:grpSpPr>
              <a:xfrm>
                <a:off x="2439179" y="2876979"/>
                <a:ext cx="1113690" cy="581353"/>
                <a:chOff x="2439179" y="2876979"/>
                <a:chExt cx="1113690" cy="581353"/>
              </a:xfrm>
            </p:grpSpPr>
            <p:cxnSp>
              <p:nvCxnSpPr>
                <p:cNvPr id="176" name="Straight Connector 175">
                  <a:extLst>
                    <a:ext uri="{FF2B5EF4-FFF2-40B4-BE49-F238E27FC236}">
                      <a16:creationId xmlns:a16="http://schemas.microsoft.com/office/drawing/2014/main" id="{3CF0A6F8-3CF5-4187-861E-0EE970F6EBA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337EEAF-981D-4D00-968C-C110B4526FF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0766256-73EE-448D-9218-5A00C4BFD0B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915BD28-024F-49AA-A662-1291B96AB1E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33D75BD-FAA3-4D04-BC55-92ED32EF72D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285758D-7703-4FB8-BD36-C9ACA2D63C5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5222974-410E-4988-9042-2B043FCBEB5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BE75B42-9029-4E83-BE07-CC717156591F}"/>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4A073FC-843E-4456-9040-15FA6566776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FE9FE089-20DA-4D01-AA37-5E63494FC3EA}"/>
                  </a:ext>
                </a:extLst>
              </p:cNvPr>
              <p:cNvGrpSpPr/>
              <p:nvPr/>
            </p:nvGrpSpPr>
            <p:grpSpPr>
              <a:xfrm rot="10800000">
                <a:off x="2439602" y="2873896"/>
                <a:ext cx="1113690" cy="581353"/>
                <a:chOff x="2439179" y="2876979"/>
                <a:chExt cx="1113690" cy="581353"/>
              </a:xfrm>
            </p:grpSpPr>
            <p:cxnSp>
              <p:nvCxnSpPr>
                <p:cNvPr id="167" name="Straight Connector 166">
                  <a:extLst>
                    <a:ext uri="{FF2B5EF4-FFF2-40B4-BE49-F238E27FC236}">
                      <a16:creationId xmlns:a16="http://schemas.microsoft.com/office/drawing/2014/main" id="{C78688D2-3FF4-45B2-9D04-01CB59F3A1D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4F0312-FCA2-4FA2-8561-739E4444A86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04F80E9-159F-4ACA-9197-CB2227EAFF2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059CBFC-6B31-4497-8467-349D6A07FE2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DD08277-3BE3-4092-B1C1-1FC32448D9B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4B5A3DB-A97B-47F9-87A9-7EED293F843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A1F41AC-E160-4901-BBAE-76B84A1FFA2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87C6E3E-BA7C-4DE3-B7B5-10E4DB7A1C3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075A2A3-4FDC-4BC1-879E-B2AD7C34B519}"/>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2" name="Group 101">
              <a:extLst>
                <a:ext uri="{FF2B5EF4-FFF2-40B4-BE49-F238E27FC236}">
                  <a16:creationId xmlns:a16="http://schemas.microsoft.com/office/drawing/2014/main" id="{3E9FA804-DD75-4E31-A930-44F4741E46C2}"/>
                </a:ext>
              </a:extLst>
            </p:cNvPr>
            <p:cNvGrpSpPr/>
            <p:nvPr/>
          </p:nvGrpSpPr>
          <p:grpSpPr>
            <a:xfrm>
              <a:off x="2691598" y="4513003"/>
              <a:ext cx="577400" cy="584436"/>
              <a:chOff x="2439179" y="2873896"/>
              <a:chExt cx="1114113" cy="584436"/>
            </a:xfrm>
          </p:grpSpPr>
          <p:grpSp>
            <p:nvGrpSpPr>
              <p:cNvPr id="145" name="Group 144">
                <a:extLst>
                  <a:ext uri="{FF2B5EF4-FFF2-40B4-BE49-F238E27FC236}">
                    <a16:creationId xmlns:a16="http://schemas.microsoft.com/office/drawing/2014/main" id="{D446E4FD-1CDE-4652-A6B0-672EBE6393A2}"/>
                  </a:ext>
                </a:extLst>
              </p:cNvPr>
              <p:cNvGrpSpPr/>
              <p:nvPr/>
            </p:nvGrpSpPr>
            <p:grpSpPr>
              <a:xfrm>
                <a:off x="2439179" y="2876979"/>
                <a:ext cx="1113690" cy="581353"/>
                <a:chOff x="2439179" y="2876979"/>
                <a:chExt cx="1113690" cy="581353"/>
              </a:xfrm>
            </p:grpSpPr>
            <p:cxnSp>
              <p:nvCxnSpPr>
                <p:cNvPr id="156" name="Straight Connector 155">
                  <a:extLst>
                    <a:ext uri="{FF2B5EF4-FFF2-40B4-BE49-F238E27FC236}">
                      <a16:creationId xmlns:a16="http://schemas.microsoft.com/office/drawing/2014/main" id="{1995252D-E851-4E30-BCE4-B30F46D58E3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7AAF139-6ED6-4665-B220-2EA4C192E8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EE7D0BD-2F80-46C5-A36C-8FB3F0F560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26F2184-4680-4B5D-8DE3-3D4A8FA5E61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92C70E2-BBE7-4B7E-BA1B-7C0939EAE56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97DBF3C-D5DA-4CEA-A26A-7C3E4F3445D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B7DD3CF-D413-4EFD-B800-1ED6739A143A}"/>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77CF9BC-345A-4EAF-A320-C4B6AE2981A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5947912-9F32-46C3-B371-BD9A372DBCF9}"/>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88464B7F-319C-449A-918D-868A49B81633}"/>
                  </a:ext>
                </a:extLst>
              </p:cNvPr>
              <p:cNvGrpSpPr/>
              <p:nvPr/>
            </p:nvGrpSpPr>
            <p:grpSpPr>
              <a:xfrm rot="10800000">
                <a:off x="2439602" y="2873896"/>
                <a:ext cx="1113690" cy="581353"/>
                <a:chOff x="2439179" y="2876979"/>
                <a:chExt cx="1113690" cy="581353"/>
              </a:xfrm>
            </p:grpSpPr>
            <p:cxnSp>
              <p:nvCxnSpPr>
                <p:cNvPr id="147" name="Straight Connector 146">
                  <a:extLst>
                    <a:ext uri="{FF2B5EF4-FFF2-40B4-BE49-F238E27FC236}">
                      <a16:creationId xmlns:a16="http://schemas.microsoft.com/office/drawing/2014/main" id="{0D2471CE-8B6B-4BE2-AB2B-FAC88C5655F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950E982-2D81-476C-8386-C37C59CDCEA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1EDA7D6-6433-4017-984D-585122B6418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F66CC41-D100-421A-962F-C6AA8806A8C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EC59339-9FB0-4E07-8BBE-91B78AB4D3E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F4B5BD9-5991-42C9-B516-BB0B6031E2EC}"/>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D560071-3E36-4689-8520-BFB000F4629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F71B30D-BBF1-48CE-9FEE-96A3D1A7117D}"/>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FB3EFA4-6714-44BA-BC11-E133E9826CB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3" name="Group 102">
              <a:extLst>
                <a:ext uri="{FF2B5EF4-FFF2-40B4-BE49-F238E27FC236}">
                  <a16:creationId xmlns:a16="http://schemas.microsoft.com/office/drawing/2014/main" id="{816EC797-3974-4B64-9DCA-8B1B9391EB06}"/>
                </a:ext>
              </a:extLst>
            </p:cNvPr>
            <p:cNvGrpSpPr/>
            <p:nvPr/>
          </p:nvGrpSpPr>
          <p:grpSpPr>
            <a:xfrm rot="16200000">
              <a:off x="1852096" y="5337764"/>
              <a:ext cx="577400" cy="584436"/>
              <a:chOff x="2439179" y="2873896"/>
              <a:chExt cx="1114113" cy="584436"/>
            </a:xfrm>
          </p:grpSpPr>
          <p:grpSp>
            <p:nvGrpSpPr>
              <p:cNvPr id="125" name="Group 124">
                <a:extLst>
                  <a:ext uri="{FF2B5EF4-FFF2-40B4-BE49-F238E27FC236}">
                    <a16:creationId xmlns:a16="http://schemas.microsoft.com/office/drawing/2014/main" id="{5FAEC661-C548-4760-9B0E-F0E5FC19C501}"/>
                  </a:ext>
                </a:extLst>
              </p:cNvPr>
              <p:cNvGrpSpPr/>
              <p:nvPr/>
            </p:nvGrpSpPr>
            <p:grpSpPr>
              <a:xfrm>
                <a:off x="2439179" y="2876979"/>
                <a:ext cx="1113690" cy="581353"/>
                <a:chOff x="2439179" y="2876979"/>
                <a:chExt cx="1113690" cy="581353"/>
              </a:xfrm>
            </p:grpSpPr>
            <p:cxnSp>
              <p:nvCxnSpPr>
                <p:cNvPr id="136" name="Straight Connector 135">
                  <a:extLst>
                    <a:ext uri="{FF2B5EF4-FFF2-40B4-BE49-F238E27FC236}">
                      <a16:creationId xmlns:a16="http://schemas.microsoft.com/office/drawing/2014/main" id="{D7F10486-20F3-47A3-95F1-AAA35F36516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ABBAD3F-40BE-46A6-9F0E-4A8DEFC50F7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0401837-9B7F-4E00-9562-7EF1EA5E94C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21726D5-7AE5-4289-AF4D-AB7C85F915E7}"/>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9FD7126-010A-4A1E-8C3E-D0836D08DE2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D8342DB-D845-4619-9719-3995EF3FDB5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33B5099-FDBB-4AC6-A293-0FFD973D39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F1BC609-322A-4D47-937E-B9674981F12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DAA385C-E7A9-41C8-BD05-21CA2BE0EC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65D712E7-33AD-4EE0-8E40-852DE8038C4C}"/>
                  </a:ext>
                </a:extLst>
              </p:cNvPr>
              <p:cNvGrpSpPr/>
              <p:nvPr/>
            </p:nvGrpSpPr>
            <p:grpSpPr>
              <a:xfrm rot="10800000">
                <a:off x="2439602" y="2873896"/>
                <a:ext cx="1113690" cy="581353"/>
                <a:chOff x="2439179" y="2876979"/>
                <a:chExt cx="1113690" cy="581353"/>
              </a:xfrm>
            </p:grpSpPr>
            <p:cxnSp>
              <p:nvCxnSpPr>
                <p:cNvPr id="127" name="Straight Connector 126">
                  <a:extLst>
                    <a:ext uri="{FF2B5EF4-FFF2-40B4-BE49-F238E27FC236}">
                      <a16:creationId xmlns:a16="http://schemas.microsoft.com/office/drawing/2014/main" id="{7469A067-3928-4ED2-8BAF-9641E6A5FC7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5CAFCDD-7EF6-4F09-A87B-37AF86CB345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3858780-0EEA-4AF3-8A34-506B8823722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595EAED-5604-408C-864B-41B7662A813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CFDF4-34C6-4725-89F2-02C0582052F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7D8E5CA-63BB-484D-86F3-8596A050436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A88DE0C-9CF9-42FA-B02D-8D45B91B06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CCD6B16-4874-4C39-A613-9F91DEF5819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7EA0844-2F38-4CD9-BA53-368DA27C242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DDD62B8E-C841-4719-9453-D9FC8ACD610E}"/>
                </a:ext>
              </a:extLst>
            </p:cNvPr>
            <p:cNvGrpSpPr/>
            <p:nvPr/>
          </p:nvGrpSpPr>
          <p:grpSpPr>
            <a:xfrm rot="16200000">
              <a:off x="1856716" y="3661364"/>
              <a:ext cx="577400" cy="584436"/>
              <a:chOff x="2439179" y="2873896"/>
              <a:chExt cx="1114113" cy="584436"/>
            </a:xfrm>
          </p:grpSpPr>
          <p:grpSp>
            <p:nvGrpSpPr>
              <p:cNvPr id="105" name="Group 104">
                <a:extLst>
                  <a:ext uri="{FF2B5EF4-FFF2-40B4-BE49-F238E27FC236}">
                    <a16:creationId xmlns:a16="http://schemas.microsoft.com/office/drawing/2014/main" id="{0D1CC499-ECC6-4B7E-A683-1D6863941B1A}"/>
                  </a:ext>
                </a:extLst>
              </p:cNvPr>
              <p:cNvGrpSpPr/>
              <p:nvPr/>
            </p:nvGrpSpPr>
            <p:grpSpPr>
              <a:xfrm>
                <a:off x="2439179" y="2876979"/>
                <a:ext cx="1113690" cy="581353"/>
                <a:chOff x="2439179" y="2876979"/>
                <a:chExt cx="1113690" cy="581353"/>
              </a:xfrm>
            </p:grpSpPr>
            <p:cxnSp>
              <p:nvCxnSpPr>
                <p:cNvPr id="116" name="Straight Connector 115">
                  <a:extLst>
                    <a:ext uri="{FF2B5EF4-FFF2-40B4-BE49-F238E27FC236}">
                      <a16:creationId xmlns:a16="http://schemas.microsoft.com/office/drawing/2014/main" id="{A0BFD0E1-3916-4637-8100-ADAA18404AD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BA1726-D787-4018-8627-0B5D2F8DBE7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51E299E-B1D5-4230-B24A-B78ABA233B6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681824-9BCD-41E7-A46D-A7BFE2B53D7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458F385-67FA-4678-B4F1-EEFF0518413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8826A7E-0B02-4858-B8B9-59A48FBAB6D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1AE1D01-5F11-4202-8CDB-2B8CE9CFAAF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EAAF69F-0ED9-4C25-A072-71E31679940F}"/>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16618A6-F9D3-4EBC-83B3-831E5CA31FA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AD58ED47-B9D7-41E8-B0A6-2DFC191CBE34}"/>
                  </a:ext>
                </a:extLst>
              </p:cNvPr>
              <p:cNvGrpSpPr/>
              <p:nvPr/>
            </p:nvGrpSpPr>
            <p:grpSpPr>
              <a:xfrm rot="10800000">
                <a:off x="2439602" y="2873896"/>
                <a:ext cx="1113690" cy="581353"/>
                <a:chOff x="2439179" y="2876979"/>
                <a:chExt cx="1113690" cy="581353"/>
              </a:xfrm>
            </p:grpSpPr>
            <p:cxnSp>
              <p:nvCxnSpPr>
                <p:cNvPr id="107" name="Straight Connector 106">
                  <a:extLst>
                    <a:ext uri="{FF2B5EF4-FFF2-40B4-BE49-F238E27FC236}">
                      <a16:creationId xmlns:a16="http://schemas.microsoft.com/office/drawing/2014/main" id="{14C5AC8B-90C8-44F1-AFF6-2F96A2BF585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45FD551-2566-4D91-AC86-A321B4AB820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7974EE9-1F83-4DF2-A91E-7A6F67D85D4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0C1DEF3-A41C-4F48-B552-B28EFA54CD9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58D86E5-F00F-434B-A8CD-3BFA6BBF934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813D8C6-4126-47CF-A8A6-9A7992168D1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5C1B471-1C96-416A-A9B5-1950E7F2F36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B5F9F0A-25F7-4BFA-925D-760A4DA5544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A17645F-9BCD-4AEA-B3C5-8C233E6A483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08152E39-9F89-4296-B63D-4CB6C77EC5BA}"/>
              </a:ext>
            </a:extLst>
          </p:cNvPr>
          <p:cNvGrpSpPr/>
          <p:nvPr/>
        </p:nvGrpSpPr>
        <p:grpSpPr>
          <a:xfrm>
            <a:off x="411893" y="-128522"/>
            <a:ext cx="2128108" cy="6443572"/>
            <a:chOff x="411893" y="-128522"/>
            <a:chExt cx="2128108" cy="6443572"/>
          </a:xfrm>
        </p:grpSpPr>
        <p:grpSp>
          <p:nvGrpSpPr>
            <p:cNvPr id="2" name="Group 1">
              <a:extLst>
                <a:ext uri="{FF2B5EF4-FFF2-40B4-BE49-F238E27FC236}">
                  <a16:creationId xmlns:a16="http://schemas.microsoft.com/office/drawing/2014/main" id="{15FBED46-413B-4E59-8146-C300F965AF54}"/>
                </a:ext>
              </a:extLst>
            </p:cNvPr>
            <p:cNvGrpSpPr/>
            <p:nvPr/>
          </p:nvGrpSpPr>
          <p:grpSpPr>
            <a:xfrm>
              <a:off x="411893" y="4227286"/>
              <a:ext cx="2128108" cy="2087764"/>
              <a:chOff x="411893" y="4227286"/>
              <a:chExt cx="2128108" cy="2087764"/>
            </a:xfrm>
          </p:grpSpPr>
          <p:grpSp>
            <p:nvGrpSpPr>
              <p:cNvPr id="9" name="Group 8">
                <a:extLst>
                  <a:ext uri="{FF2B5EF4-FFF2-40B4-BE49-F238E27FC236}">
                    <a16:creationId xmlns:a16="http://schemas.microsoft.com/office/drawing/2014/main" id="{D0FFFE5A-9A2A-466D-AE96-CC97E6974E25}"/>
                  </a:ext>
                </a:extLst>
              </p:cNvPr>
              <p:cNvGrpSpPr/>
              <p:nvPr/>
            </p:nvGrpSpPr>
            <p:grpSpPr>
              <a:xfrm>
                <a:off x="411893" y="4227286"/>
                <a:ext cx="2128108" cy="2087764"/>
                <a:chOff x="940903"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628031" y="5048770"/>
                <a:ext cx="439441" cy="44479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1903887" y="5052287"/>
                <a:ext cx="439441" cy="44479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335282" y="5750301"/>
                <a:ext cx="298813" cy="44479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188643" y="4483974"/>
                <a:ext cx="599126" cy="44479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5055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nvGrpSpPr>
          <p:cNvPr id="4" name="Group 3">
            <a:extLst>
              <a:ext uri="{FF2B5EF4-FFF2-40B4-BE49-F238E27FC236}">
                <a16:creationId xmlns:a16="http://schemas.microsoft.com/office/drawing/2014/main" id="{D58320B2-6808-4EBC-893B-7548B9E3A03B}"/>
              </a:ext>
            </a:extLst>
          </p:cNvPr>
          <p:cNvGrpSpPr/>
          <p:nvPr/>
        </p:nvGrpSpPr>
        <p:grpSpPr>
          <a:xfrm>
            <a:off x="37529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mc:AlternateContent xmlns:mc="http://schemas.openxmlformats.org/markup-compatibility/2006" xmlns:a14="http://schemas.microsoft.com/office/drawing/2010/main">
        <mc:Choice Requires="a14">
          <p:sp>
            <p:nvSpPr>
              <p:cNvPr id="408" name="TextBox 407">
                <a:extLst>
                  <a:ext uri="{FF2B5EF4-FFF2-40B4-BE49-F238E27FC236}">
                    <a16:creationId xmlns:a16="http://schemas.microsoft.com/office/drawing/2014/main" id="{AF132005-8461-4FF7-B336-1F7904B332DE}"/>
                  </a:ext>
                </a:extLst>
              </p:cNvPr>
              <p:cNvSpPr txBox="1"/>
              <p:nvPr/>
            </p:nvSpPr>
            <p:spPr>
              <a:xfrm>
                <a:off x="470104"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408" name="TextBox 407">
                <a:extLst>
                  <a:ext uri="{FF2B5EF4-FFF2-40B4-BE49-F238E27FC236}">
                    <a16:creationId xmlns:a16="http://schemas.microsoft.com/office/drawing/2014/main" id="{AF132005-8461-4FF7-B336-1F7904B332DE}"/>
                  </a:ext>
                </a:extLst>
              </p:cNvPr>
              <p:cNvSpPr txBox="1">
                <a:spLocks noRot="1" noChangeAspect="1" noMove="1" noResize="1" noEditPoints="1" noAdjustHandles="1" noChangeArrowheads="1" noChangeShapeType="1" noTextEdit="1"/>
              </p:cNvSpPr>
              <p:nvPr/>
            </p:nvSpPr>
            <p:spPr>
              <a:xfrm>
                <a:off x="470104" y="5495906"/>
                <a:ext cx="2121758" cy="1015663"/>
              </a:xfrm>
              <a:prstGeom prst="rect">
                <a:avLst/>
              </a:prstGeom>
              <a:blipFill>
                <a:blip r:embed="rId3"/>
                <a:stretch>
                  <a:fillRect/>
                </a:stretch>
              </a:blipFill>
            </p:spPr>
            <p:txBody>
              <a:bodyPr/>
              <a:lstStyle/>
              <a:p>
                <a:r>
                  <a:rPr lang="en-CA">
                    <a:noFill/>
                  </a:rPr>
                  <a:t> </a:t>
                </a:r>
              </a:p>
            </p:txBody>
          </p:sp>
        </mc:Fallback>
      </mc:AlternateContent>
      <p:sp>
        <p:nvSpPr>
          <p:cNvPr id="409" name="Arrow: Up 408">
            <a:extLst>
              <a:ext uri="{FF2B5EF4-FFF2-40B4-BE49-F238E27FC236}">
                <a16:creationId xmlns:a16="http://schemas.microsoft.com/office/drawing/2014/main" id="{E82FC0A7-29B4-48F7-B146-CAC3AC7B4973}"/>
              </a:ext>
            </a:extLst>
          </p:cNvPr>
          <p:cNvSpPr/>
          <p:nvPr/>
        </p:nvSpPr>
        <p:spPr>
          <a:xfrm>
            <a:off x="753347" y="119614"/>
            <a:ext cx="490356" cy="91681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71" name="Ink 370">
                <a:extLst>
                  <a:ext uri="{FF2B5EF4-FFF2-40B4-BE49-F238E27FC236}">
                    <a16:creationId xmlns:a16="http://schemas.microsoft.com/office/drawing/2014/main" id="{C1CA8EC5-27C4-457A-B864-AC5E7F7BCCDE}"/>
                  </a:ext>
                </a:extLst>
              </p14:cNvPr>
              <p14:cNvContentPartPr/>
              <p14:nvPr>
                <p:extLst>
                  <p:ext uri="{42D2F446-02D8-4167-A562-619A0277C38B}">
                    <p15:isNarration xmlns:p15="http://schemas.microsoft.com/office/powerpoint/2012/main" val="1"/>
                  </p:ext>
                </p:extLst>
              </p14:nvPr>
            </p14:nvContentPartPr>
            <p14:xfrm>
              <a:off x="713520" y="2498040"/>
              <a:ext cx="1219320" cy="3097800"/>
            </p14:xfrm>
          </p:contentPart>
        </mc:Choice>
        <mc:Fallback xmlns="">
          <p:pic>
            <p:nvPicPr>
              <p:cNvPr id="371" name="Ink 370">
                <a:extLst>
                  <a:ext uri="{FF2B5EF4-FFF2-40B4-BE49-F238E27FC236}">
                    <a16:creationId xmlns:a16="http://schemas.microsoft.com/office/drawing/2014/main" id="{C1CA8EC5-27C4-457A-B864-AC5E7F7BCCDE}"/>
                  </a:ext>
                </a:extLst>
              </p:cNvPr>
              <p:cNvPicPr>
                <a:picLocks noGrp="1" noRot="1" noChangeAspect="1" noMove="1" noResize="1" noEditPoints="1" noAdjustHandles="1" noChangeArrowheads="1" noChangeShapeType="1"/>
              </p:cNvPicPr>
              <p:nvPr/>
            </p:nvPicPr>
            <p:blipFill>
              <a:blip r:embed="rId5"/>
              <a:stretch>
                <a:fillRect/>
              </a:stretch>
            </p:blipFill>
            <p:spPr>
              <a:xfrm>
                <a:off x="704160" y="2488680"/>
                <a:ext cx="1238040" cy="3116520"/>
              </a:xfrm>
              <a:prstGeom prst="rect">
                <a:avLst/>
              </a:prstGeom>
            </p:spPr>
          </p:pic>
        </mc:Fallback>
      </mc:AlternateContent>
    </p:spTree>
    <p:custDataLst>
      <p:tags r:id="rId1"/>
    </p:custDataLst>
    <p:extLst>
      <p:ext uri="{BB962C8B-B14F-4D97-AF65-F5344CB8AC3E}">
        <p14:creationId xmlns:p14="http://schemas.microsoft.com/office/powerpoint/2010/main" val="407681787"/>
      </p:ext>
    </p:extLst>
  </p:cSld>
  <p:clrMapOvr>
    <a:masterClrMapping/>
  </p:clrMapOvr>
  <mc:AlternateContent xmlns:mc="http://schemas.openxmlformats.org/markup-compatibility/2006" xmlns:p14="http://schemas.microsoft.com/office/powerpoint/2010/main">
    <mc:Choice Requires="p14">
      <p:transition spd="med" p14:dur="700" advTm="39878">
        <p:fade/>
      </p:transition>
    </mc:Choice>
    <mc:Fallback xmlns="">
      <p:transition spd="med" advTm="39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71"/>
                                        </p:tgtEl>
                                        <p:attrNameLst>
                                          <p:attrName>style.visibility</p:attrName>
                                        </p:attrNameLst>
                                      </p:cBhvr>
                                      <p:to>
                                        <p:strVal val="visible"/>
                                      </p:to>
                                    </p:set>
                                    <p:cmd type="call" cmd="playFrom(0.0)">
                                      <p:cBhvr>
                                        <p:cTn id="7" dur="1" fill="hold"/>
                                        <p:tgtEl>
                                          <p:spTgt spid="371"/>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accel="100000" fill="hold" nodeType="clickEffect">
                                  <p:stCondLst>
                                    <p:cond delay="0"/>
                                  </p:stCondLst>
                                  <p:childTnLst>
                                    <p:animMotion origin="layout" path="M -3.54167E-6 4.07407E-6 L -3.54167E-6 -0.44445 " pathEditMode="relative" rAng="0" ptsTypes="AA">
                                      <p:cBhvr>
                                        <p:cTn id="11" dur="2000" fill="hold"/>
                                        <p:tgtEl>
                                          <p:spTgt spid="3"/>
                                        </p:tgtEl>
                                        <p:attrNameLst>
                                          <p:attrName>ppt_x</p:attrName>
                                          <p:attrName>ppt_y</p:attrName>
                                        </p:attrNameLst>
                                      </p:cBhvr>
                                      <p:rCtr x="0" y="-22222"/>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3ED2DEF-14E7-49BE-8D19-DC3D9E30FBFA}"/>
              </a:ext>
            </a:extLst>
          </p:cNvPr>
          <p:cNvCxnSpPr>
            <a:cxnSpLocks/>
          </p:cNvCxnSpPr>
          <p:nvPr/>
        </p:nvCxnSpPr>
        <p:spPr>
          <a:xfrm>
            <a:off x="3084285"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CD180B32-BB85-4118-9BED-5F425EEE5DC6}"/>
              </a:ext>
            </a:extLst>
          </p:cNvPr>
          <p:cNvGrpSpPr/>
          <p:nvPr/>
        </p:nvGrpSpPr>
        <p:grpSpPr>
          <a:xfrm>
            <a:off x="3449310" y="4227286"/>
            <a:ext cx="2128108" cy="2087764"/>
            <a:chOff x="731206" y="3429000"/>
            <a:chExt cx="2796209" cy="2743200"/>
          </a:xfrm>
        </p:grpSpPr>
        <p:grpSp>
          <p:nvGrpSpPr>
            <p:cNvPr id="99" name="Group 98">
              <a:extLst>
                <a:ext uri="{FF2B5EF4-FFF2-40B4-BE49-F238E27FC236}">
                  <a16:creationId xmlns:a16="http://schemas.microsoft.com/office/drawing/2014/main" id="{C3130D95-7527-4682-BE78-ABE0D1A504EE}"/>
                </a:ext>
              </a:extLst>
            </p:cNvPr>
            <p:cNvGrpSpPr/>
            <p:nvPr/>
          </p:nvGrpSpPr>
          <p:grpSpPr>
            <a:xfrm>
              <a:off x="731206" y="3429000"/>
              <a:ext cx="2796209" cy="2743200"/>
              <a:chOff x="940904" y="3644348"/>
              <a:chExt cx="2796209" cy="2743200"/>
            </a:xfrm>
          </p:grpSpPr>
          <p:sp>
            <p:nvSpPr>
              <p:cNvPr id="185" name="Rectangle 184">
                <a:extLst>
                  <a:ext uri="{FF2B5EF4-FFF2-40B4-BE49-F238E27FC236}">
                    <a16:creationId xmlns:a16="http://schemas.microsoft.com/office/drawing/2014/main" id="{9DB202D0-10D3-468B-A94A-F31EDAFE1F0C}"/>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6" name="Rectangle 185">
                <a:extLst>
                  <a:ext uri="{FF2B5EF4-FFF2-40B4-BE49-F238E27FC236}">
                    <a16:creationId xmlns:a16="http://schemas.microsoft.com/office/drawing/2014/main" id="{B0FC35B7-D92E-405D-BF67-7BA245ABBB47}"/>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0" name="Oval 99">
              <a:extLst>
                <a:ext uri="{FF2B5EF4-FFF2-40B4-BE49-F238E27FC236}">
                  <a16:creationId xmlns:a16="http://schemas.microsoft.com/office/drawing/2014/main" id="{EFBDC94E-4D05-4EF3-8369-565E4A251800}"/>
                </a:ext>
              </a:extLst>
            </p:cNvPr>
            <p:cNvSpPr/>
            <p:nvPr/>
          </p:nvSpPr>
          <p:spPr>
            <a:xfrm>
              <a:off x="1592597" y="4263887"/>
              <a:ext cx="1073426" cy="1073426"/>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1" name="Group 100">
              <a:extLst>
                <a:ext uri="{FF2B5EF4-FFF2-40B4-BE49-F238E27FC236}">
                  <a16:creationId xmlns:a16="http://schemas.microsoft.com/office/drawing/2014/main" id="{C8ED9E03-1D34-4A29-A6E7-3E79AC956B07}"/>
                </a:ext>
              </a:extLst>
            </p:cNvPr>
            <p:cNvGrpSpPr/>
            <p:nvPr/>
          </p:nvGrpSpPr>
          <p:grpSpPr>
            <a:xfrm>
              <a:off x="1015198" y="4508382"/>
              <a:ext cx="577400" cy="584436"/>
              <a:chOff x="2439179" y="2873896"/>
              <a:chExt cx="1114113" cy="584436"/>
            </a:xfrm>
          </p:grpSpPr>
          <p:grpSp>
            <p:nvGrpSpPr>
              <p:cNvPr id="165" name="Group 164">
                <a:extLst>
                  <a:ext uri="{FF2B5EF4-FFF2-40B4-BE49-F238E27FC236}">
                    <a16:creationId xmlns:a16="http://schemas.microsoft.com/office/drawing/2014/main" id="{366EE261-3E20-4463-990A-3E499A3E55E9}"/>
                  </a:ext>
                </a:extLst>
              </p:cNvPr>
              <p:cNvGrpSpPr/>
              <p:nvPr/>
            </p:nvGrpSpPr>
            <p:grpSpPr>
              <a:xfrm>
                <a:off x="2439179" y="2876979"/>
                <a:ext cx="1113690" cy="581353"/>
                <a:chOff x="2439179" y="2876979"/>
                <a:chExt cx="1113690" cy="581353"/>
              </a:xfrm>
            </p:grpSpPr>
            <p:cxnSp>
              <p:nvCxnSpPr>
                <p:cNvPr id="176" name="Straight Connector 175">
                  <a:extLst>
                    <a:ext uri="{FF2B5EF4-FFF2-40B4-BE49-F238E27FC236}">
                      <a16:creationId xmlns:a16="http://schemas.microsoft.com/office/drawing/2014/main" id="{3CF0A6F8-3CF5-4187-861E-0EE970F6EBA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337EEAF-981D-4D00-968C-C110B4526FF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0766256-73EE-448D-9218-5A00C4BFD0B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915BD28-024F-49AA-A662-1291B96AB1E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33D75BD-FAA3-4D04-BC55-92ED32EF72D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285758D-7703-4FB8-BD36-C9ACA2D63C5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5222974-410E-4988-9042-2B043FCBEB5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5BE75B42-9029-4E83-BE07-CC717156591F}"/>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4A073FC-843E-4456-9040-15FA6566776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FE9FE089-20DA-4D01-AA37-5E63494FC3EA}"/>
                  </a:ext>
                </a:extLst>
              </p:cNvPr>
              <p:cNvGrpSpPr/>
              <p:nvPr/>
            </p:nvGrpSpPr>
            <p:grpSpPr>
              <a:xfrm rot="10800000">
                <a:off x="2439602" y="2873896"/>
                <a:ext cx="1113690" cy="581353"/>
                <a:chOff x="2439179" y="2876979"/>
                <a:chExt cx="1113690" cy="581353"/>
              </a:xfrm>
            </p:grpSpPr>
            <p:cxnSp>
              <p:nvCxnSpPr>
                <p:cNvPr id="167" name="Straight Connector 166">
                  <a:extLst>
                    <a:ext uri="{FF2B5EF4-FFF2-40B4-BE49-F238E27FC236}">
                      <a16:creationId xmlns:a16="http://schemas.microsoft.com/office/drawing/2014/main" id="{C78688D2-3FF4-45B2-9D04-01CB59F3A1D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4F0312-FCA2-4FA2-8561-739E4444A86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04F80E9-159F-4ACA-9197-CB2227EAFF2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059CBFC-6B31-4497-8467-349D6A07FE2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DD08277-3BE3-4092-B1C1-1FC32448D9B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4B5A3DB-A97B-47F9-87A9-7EED293F843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A1F41AC-E160-4901-BBAE-76B84A1FFA2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87C6E3E-BA7C-4DE3-B7B5-10E4DB7A1C3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075A2A3-4FDC-4BC1-879E-B2AD7C34B519}"/>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2" name="Group 101">
              <a:extLst>
                <a:ext uri="{FF2B5EF4-FFF2-40B4-BE49-F238E27FC236}">
                  <a16:creationId xmlns:a16="http://schemas.microsoft.com/office/drawing/2014/main" id="{3E9FA804-DD75-4E31-A930-44F4741E46C2}"/>
                </a:ext>
              </a:extLst>
            </p:cNvPr>
            <p:cNvGrpSpPr/>
            <p:nvPr/>
          </p:nvGrpSpPr>
          <p:grpSpPr>
            <a:xfrm>
              <a:off x="2691598" y="4513003"/>
              <a:ext cx="577400" cy="584436"/>
              <a:chOff x="2439179" y="2873896"/>
              <a:chExt cx="1114113" cy="584436"/>
            </a:xfrm>
          </p:grpSpPr>
          <p:grpSp>
            <p:nvGrpSpPr>
              <p:cNvPr id="145" name="Group 144">
                <a:extLst>
                  <a:ext uri="{FF2B5EF4-FFF2-40B4-BE49-F238E27FC236}">
                    <a16:creationId xmlns:a16="http://schemas.microsoft.com/office/drawing/2014/main" id="{D446E4FD-1CDE-4652-A6B0-672EBE6393A2}"/>
                  </a:ext>
                </a:extLst>
              </p:cNvPr>
              <p:cNvGrpSpPr/>
              <p:nvPr/>
            </p:nvGrpSpPr>
            <p:grpSpPr>
              <a:xfrm>
                <a:off x="2439179" y="2876979"/>
                <a:ext cx="1113690" cy="581353"/>
                <a:chOff x="2439179" y="2876979"/>
                <a:chExt cx="1113690" cy="581353"/>
              </a:xfrm>
            </p:grpSpPr>
            <p:cxnSp>
              <p:nvCxnSpPr>
                <p:cNvPr id="156" name="Straight Connector 155">
                  <a:extLst>
                    <a:ext uri="{FF2B5EF4-FFF2-40B4-BE49-F238E27FC236}">
                      <a16:creationId xmlns:a16="http://schemas.microsoft.com/office/drawing/2014/main" id="{1995252D-E851-4E30-BCE4-B30F46D58E3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7AAF139-6ED6-4665-B220-2EA4C192E8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EE7D0BD-2F80-46C5-A36C-8FB3F0F560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26F2184-4680-4B5D-8DE3-3D4A8FA5E61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92C70E2-BBE7-4B7E-BA1B-7C0939EAE56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97DBF3C-D5DA-4CEA-A26A-7C3E4F3445D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B7DD3CF-D413-4EFD-B800-1ED6739A143A}"/>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77CF9BC-345A-4EAF-A320-C4B6AE2981A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5947912-9F32-46C3-B371-BD9A372DBCF9}"/>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88464B7F-319C-449A-918D-868A49B81633}"/>
                  </a:ext>
                </a:extLst>
              </p:cNvPr>
              <p:cNvGrpSpPr/>
              <p:nvPr/>
            </p:nvGrpSpPr>
            <p:grpSpPr>
              <a:xfrm rot="10800000">
                <a:off x="2439602" y="2873896"/>
                <a:ext cx="1113690" cy="581353"/>
                <a:chOff x="2439179" y="2876979"/>
                <a:chExt cx="1113690" cy="581353"/>
              </a:xfrm>
            </p:grpSpPr>
            <p:cxnSp>
              <p:nvCxnSpPr>
                <p:cNvPr id="147" name="Straight Connector 146">
                  <a:extLst>
                    <a:ext uri="{FF2B5EF4-FFF2-40B4-BE49-F238E27FC236}">
                      <a16:creationId xmlns:a16="http://schemas.microsoft.com/office/drawing/2014/main" id="{0D2471CE-8B6B-4BE2-AB2B-FAC88C5655F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950E982-2D81-476C-8386-C37C59CDCEA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1EDA7D6-6433-4017-984D-585122B6418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F66CC41-D100-421A-962F-C6AA8806A8C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EC59339-9FB0-4E07-8BBE-91B78AB4D3E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F4B5BD9-5991-42C9-B516-BB0B6031E2EC}"/>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D560071-3E36-4689-8520-BFB000F4629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F71B30D-BBF1-48CE-9FEE-96A3D1A7117D}"/>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FB3EFA4-6714-44BA-BC11-E133E9826CB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3" name="Group 102">
              <a:extLst>
                <a:ext uri="{FF2B5EF4-FFF2-40B4-BE49-F238E27FC236}">
                  <a16:creationId xmlns:a16="http://schemas.microsoft.com/office/drawing/2014/main" id="{816EC797-3974-4B64-9DCA-8B1B9391EB06}"/>
                </a:ext>
              </a:extLst>
            </p:cNvPr>
            <p:cNvGrpSpPr/>
            <p:nvPr/>
          </p:nvGrpSpPr>
          <p:grpSpPr>
            <a:xfrm rot="16200000">
              <a:off x="1852096" y="5337764"/>
              <a:ext cx="577400" cy="584436"/>
              <a:chOff x="2439179" y="2873896"/>
              <a:chExt cx="1114113" cy="584436"/>
            </a:xfrm>
          </p:grpSpPr>
          <p:grpSp>
            <p:nvGrpSpPr>
              <p:cNvPr id="125" name="Group 124">
                <a:extLst>
                  <a:ext uri="{FF2B5EF4-FFF2-40B4-BE49-F238E27FC236}">
                    <a16:creationId xmlns:a16="http://schemas.microsoft.com/office/drawing/2014/main" id="{5FAEC661-C548-4760-9B0E-F0E5FC19C501}"/>
                  </a:ext>
                </a:extLst>
              </p:cNvPr>
              <p:cNvGrpSpPr/>
              <p:nvPr/>
            </p:nvGrpSpPr>
            <p:grpSpPr>
              <a:xfrm>
                <a:off x="2439179" y="2876979"/>
                <a:ext cx="1113690" cy="581353"/>
                <a:chOff x="2439179" y="2876979"/>
                <a:chExt cx="1113690" cy="581353"/>
              </a:xfrm>
            </p:grpSpPr>
            <p:cxnSp>
              <p:nvCxnSpPr>
                <p:cNvPr id="136" name="Straight Connector 135">
                  <a:extLst>
                    <a:ext uri="{FF2B5EF4-FFF2-40B4-BE49-F238E27FC236}">
                      <a16:creationId xmlns:a16="http://schemas.microsoft.com/office/drawing/2014/main" id="{D7F10486-20F3-47A3-95F1-AAA35F36516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ABBAD3F-40BE-46A6-9F0E-4A8DEFC50F7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0401837-9B7F-4E00-9562-7EF1EA5E94C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21726D5-7AE5-4289-AF4D-AB7C85F915E7}"/>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9FD7126-010A-4A1E-8C3E-D0836D08DE2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D8342DB-D845-4619-9719-3995EF3FDB5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33B5099-FDBB-4AC6-A293-0FFD973D39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F1BC609-322A-4D47-937E-B9674981F12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DAA385C-E7A9-41C8-BD05-21CA2BE0EC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65D712E7-33AD-4EE0-8E40-852DE8038C4C}"/>
                  </a:ext>
                </a:extLst>
              </p:cNvPr>
              <p:cNvGrpSpPr/>
              <p:nvPr/>
            </p:nvGrpSpPr>
            <p:grpSpPr>
              <a:xfrm rot="10800000">
                <a:off x="2439602" y="2873896"/>
                <a:ext cx="1113690" cy="581353"/>
                <a:chOff x="2439179" y="2876979"/>
                <a:chExt cx="1113690" cy="581353"/>
              </a:xfrm>
            </p:grpSpPr>
            <p:cxnSp>
              <p:nvCxnSpPr>
                <p:cNvPr id="127" name="Straight Connector 126">
                  <a:extLst>
                    <a:ext uri="{FF2B5EF4-FFF2-40B4-BE49-F238E27FC236}">
                      <a16:creationId xmlns:a16="http://schemas.microsoft.com/office/drawing/2014/main" id="{7469A067-3928-4ED2-8BAF-9641E6A5FC7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5CAFCDD-7EF6-4F09-A87B-37AF86CB345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3858780-0EEA-4AF3-8A34-506B8823722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595EAED-5604-408C-864B-41B7662A813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7CFDF4-34C6-4725-89F2-02C0582052F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7D8E5CA-63BB-484D-86F3-8596A050436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A88DE0C-9CF9-42FA-B02D-8D45B91B06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CCD6B16-4874-4C39-A613-9F91DEF5819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7EA0844-2F38-4CD9-BA53-368DA27C242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DDD62B8E-C841-4719-9453-D9FC8ACD610E}"/>
                </a:ext>
              </a:extLst>
            </p:cNvPr>
            <p:cNvGrpSpPr/>
            <p:nvPr/>
          </p:nvGrpSpPr>
          <p:grpSpPr>
            <a:xfrm rot="16200000">
              <a:off x="1856716" y="3661364"/>
              <a:ext cx="577400" cy="584436"/>
              <a:chOff x="2439179" y="2873896"/>
              <a:chExt cx="1114113" cy="584436"/>
            </a:xfrm>
          </p:grpSpPr>
          <p:grpSp>
            <p:nvGrpSpPr>
              <p:cNvPr id="105" name="Group 104">
                <a:extLst>
                  <a:ext uri="{FF2B5EF4-FFF2-40B4-BE49-F238E27FC236}">
                    <a16:creationId xmlns:a16="http://schemas.microsoft.com/office/drawing/2014/main" id="{0D1CC499-ECC6-4B7E-A683-1D6863941B1A}"/>
                  </a:ext>
                </a:extLst>
              </p:cNvPr>
              <p:cNvGrpSpPr/>
              <p:nvPr/>
            </p:nvGrpSpPr>
            <p:grpSpPr>
              <a:xfrm>
                <a:off x="2439179" y="2876979"/>
                <a:ext cx="1113690" cy="581353"/>
                <a:chOff x="2439179" y="2876979"/>
                <a:chExt cx="1113690" cy="581353"/>
              </a:xfrm>
            </p:grpSpPr>
            <p:cxnSp>
              <p:nvCxnSpPr>
                <p:cNvPr id="116" name="Straight Connector 115">
                  <a:extLst>
                    <a:ext uri="{FF2B5EF4-FFF2-40B4-BE49-F238E27FC236}">
                      <a16:creationId xmlns:a16="http://schemas.microsoft.com/office/drawing/2014/main" id="{A0BFD0E1-3916-4637-8100-ADAA18404AD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BA1726-D787-4018-8627-0B5D2F8DBE7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51E299E-B1D5-4230-B24A-B78ABA233B6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681824-9BCD-41E7-A46D-A7BFE2B53D7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458F385-67FA-4678-B4F1-EEFF0518413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8826A7E-0B02-4858-B8B9-59A48FBAB6D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1AE1D01-5F11-4202-8CDB-2B8CE9CFAAF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EAAF69F-0ED9-4C25-A072-71E31679940F}"/>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16618A6-F9D3-4EBC-83B3-831E5CA31FA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AD58ED47-B9D7-41E8-B0A6-2DFC191CBE34}"/>
                  </a:ext>
                </a:extLst>
              </p:cNvPr>
              <p:cNvGrpSpPr/>
              <p:nvPr/>
            </p:nvGrpSpPr>
            <p:grpSpPr>
              <a:xfrm rot="10800000">
                <a:off x="2439602" y="2873896"/>
                <a:ext cx="1113690" cy="581353"/>
                <a:chOff x="2439179" y="2876979"/>
                <a:chExt cx="1113690" cy="581353"/>
              </a:xfrm>
            </p:grpSpPr>
            <p:cxnSp>
              <p:nvCxnSpPr>
                <p:cNvPr id="107" name="Straight Connector 106">
                  <a:extLst>
                    <a:ext uri="{FF2B5EF4-FFF2-40B4-BE49-F238E27FC236}">
                      <a16:creationId xmlns:a16="http://schemas.microsoft.com/office/drawing/2014/main" id="{14C5AC8B-90C8-44F1-AFF6-2F96A2BF585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45FD551-2566-4D91-AC86-A321B4AB820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7974EE9-1F83-4DF2-A91E-7A6F67D85D4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0C1DEF3-A41C-4F48-B552-B28EFA54CD9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58D86E5-F00F-434B-A8CD-3BFA6BBF934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813D8C6-4126-47CF-A8A6-9A7992168D1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5C1B471-1C96-416A-A9B5-1950E7F2F36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B5F9F0A-25F7-4BFA-925D-760A4DA5544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A17645F-9BCD-4AEA-B3C5-8C233E6A483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5055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nvGrpSpPr>
          <p:cNvPr id="4" name="Group 3">
            <a:extLst>
              <a:ext uri="{FF2B5EF4-FFF2-40B4-BE49-F238E27FC236}">
                <a16:creationId xmlns:a16="http://schemas.microsoft.com/office/drawing/2014/main" id="{D58320B2-6808-4EBC-893B-7548B9E3A03B}"/>
              </a:ext>
            </a:extLst>
          </p:cNvPr>
          <p:cNvGrpSpPr/>
          <p:nvPr/>
        </p:nvGrpSpPr>
        <p:grpSpPr>
          <a:xfrm>
            <a:off x="37529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mc:AlternateContent xmlns:mc="http://schemas.openxmlformats.org/markup-compatibility/2006" xmlns:a14="http://schemas.microsoft.com/office/drawing/2010/main">
        <mc:Choice Requires="a14">
          <p:sp>
            <p:nvSpPr>
              <p:cNvPr id="408" name="TextBox 407">
                <a:extLst>
                  <a:ext uri="{FF2B5EF4-FFF2-40B4-BE49-F238E27FC236}">
                    <a16:creationId xmlns:a16="http://schemas.microsoft.com/office/drawing/2014/main" id="{AF132005-8461-4FF7-B336-1F7904B332DE}"/>
                  </a:ext>
                </a:extLst>
              </p:cNvPr>
              <p:cNvSpPr txBox="1"/>
              <p:nvPr/>
            </p:nvSpPr>
            <p:spPr>
              <a:xfrm>
                <a:off x="470104"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408" name="TextBox 407">
                <a:extLst>
                  <a:ext uri="{FF2B5EF4-FFF2-40B4-BE49-F238E27FC236}">
                    <a16:creationId xmlns:a16="http://schemas.microsoft.com/office/drawing/2014/main" id="{AF132005-8461-4FF7-B336-1F7904B332DE}"/>
                  </a:ext>
                </a:extLst>
              </p:cNvPr>
              <p:cNvSpPr txBox="1">
                <a:spLocks noRot="1" noChangeAspect="1" noMove="1" noResize="1" noEditPoints="1" noAdjustHandles="1" noChangeArrowheads="1" noChangeShapeType="1" noTextEdit="1"/>
              </p:cNvSpPr>
              <p:nvPr/>
            </p:nvSpPr>
            <p:spPr>
              <a:xfrm>
                <a:off x="470104" y="5495906"/>
                <a:ext cx="2121758" cy="1015663"/>
              </a:xfrm>
              <a:prstGeom prst="rect">
                <a:avLst/>
              </a:prstGeom>
              <a:blipFill>
                <a:blip r:embed="rId3"/>
                <a:stretch>
                  <a:fillRect/>
                </a:stretch>
              </a:blipFill>
            </p:spPr>
            <p:txBody>
              <a:bodyPr/>
              <a:lstStyle/>
              <a:p>
                <a:r>
                  <a:rPr lang="en-CA">
                    <a:noFill/>
                  </a:rPr>
                  <a:t> </a:t>
                </a:r>
              </a:p>
            </p:txBody>
          </p:sp>
        </mc:Fallback>
      </mc:AlternateContent>
      <p:sp>
        <p:nvSpPr>
          <p:cNvPr id="409" name="Arrow: Up 408">
            <a:extLst>
              <a:ext uri="{FF2B5EF4-FFF2-40B4-BE49-F238E27FC236}">
                <a16:creationId xmlns:a16="http://schemas.microsoft.com/office/drawing/2014/main" id="{E82FC0A7-29B4-48F7-B146-CAC3AC7B4973}"/>
              </a:ext>
            </a:extLst>
          </p:cNvPr>
          <p:cNvSpPr/>
          <p:nvPr/>
        </p:nvSpPr>
        <p:spPr>
          <a:xfrm>
            <a:off x="753347" y="119614"/>
            <a:ext cx="490356" cy="91681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0" name="Group 209">
            <a:extLst>
              <a:ext uri="{FF2B5EF4-FFF2-40B4-BE49-F238E27FC236}">
                <a16:creationId xmlns:a16="http://schemas.microsoft.com/office/drawing/2014/main" id="{B1386AFF-0E15-402D-9886-50C3CD9DFB06}"/>
              </a:ext>
            </a:extLst>
          </p:cNvPr>
          <p:cNvGrpSpPr/>
          <p:nvPr/>
        </p:nvGrpSpPr>
        <p:grpSpPr>
          <a:xfrm>
            <a:off x="411893" y="-3177233"/>
            <a:ext cx="2128108" cy="6443572"/>
            <a:chOff x="411893" y="-128522"/>
            <a:chExt cx="2128108" cy="6443572"/>
          </a:xfrm>
        </p:grpSpPr>
        <p:grpSp>
          <p:nvGrpSpPr>
            <p:cNvPr id="211" name="Group 210">
              <a:extLst>
                <a:ext uri="{FF2B5EF4-FFF2-40B4-BE49-F238E27FC236}">
                  <a16:creationId xmlns:a16="http://schemas.microsoft.com/office/drawing/2014/main" id="{0B9836B5-6937-4ECB-8EAD-0996F4FC9A21}"/>
                </a:ext>
              </a:extLst>
            </p:cNvPr>
            <p:cNvGrpSpPr/>
            <p:nvPr/>
          </p:nvGrpSpPr>
          <p:grpSpPr>
            <a:xfrm>
              <a:off x="411893" y="4227286"/>
              <a:ext cx="2128108" cy="2087764"/>
              <a:chOff x="411893" y="4227286"/>
              <a:chExt cx="2128108" cy="2087764"/>
            </a:xfrm>
          </p:grpSpPr>
          <p:grpSp>
            <p:nvGrpSpPr>
              <p:cNvPr id="228" name="Group 227">
                <a:extLst>
                  <a:ext uri="{FF2B5EF4-FFF2-40B4-BE49-F238E27FC236}">
                    <a16:creationId xmlns:a16="http://schemas.microsoft.com/office/drawing/2014/main" id="{9F74D140-F694-4004-ADC8-8F29019CDC4A}"/>
                  </a:ext>
                </a:extLst>
              </p:cNvPr>
              <p:cNvGrpSpPr/>
              <p:nvPr/>
            </p:nvGrpSpPr>
            <p:grpSpPr>
              <a:xfrm>
                <a:off x="411893" y="4227286"/>
                <a:ext cx="2128108" cy="2087764"/>
                <a:chOff x="940903" y="3644348"/>
                <a:chExt cx="2796209" cy="2743200"/>
              </a:xfrm>
            </p:grpSpPr>
            <p:sp>
              <p:nvSpPr>
                <p:cNvPr id="314" name="Rectangle 313">
                  <a:extLst>
                    <a:ext uri="{FF2B5EF4-FFF2-40B4-BE49-F238E27FC236}">
                      <a16:creationId xmlns:a16="http://schemas.microsoft.com/office/drawing/2014/main" id="{4A999C02-17FA-4AAA-9C52-EE29D8E46F60}"/>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5" name="Rectangle 314">
                  <a:extLst>
                    <a:ext uri="{FF2B5EF4-FFF2-40B4-BE49-F238E27FC236}">
                      <a16:creationId xmlns:a16="http://schemas.microsoft.com/office/drawing/2014/main" id="{BC701C97-F350-43B2-B5BC-C08157525CAD}"/>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9" name="Oval 228">
                <a:extLst>
                  <a:ext uri="{FF2B5EF4-FFF2-40B4-BE49-F238E27FC236}">
                    <a16:creationId xmlns:a16="http://schemas.microsoft.com/office/drawing/2014/main" id="{7A0445A7-159D-4091-8E0E-2C427F225F55}"/>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0" name="Group 229">
                <a:extLst>
                  <a:ext uri="{FF2B5EF4-FFF2-40B4-BE49-F238E27FC236}">
                    <a16:creationId xmlns:a16="http://schemas.microsoft.com/office/drawing/2014/main" id="{A875967D-B6E9-446F-AD97-19B41ED5693A}"/>
                  </a:ext>
                </a:extLst>
              </p:cNvPr>
              <p:cNvGrpSpPr/>
              <p:nvPr/>
            </p:nvGrpSpPr>
            <p:grpSpPr>
              <a:xfrm>
                <a:off x="628031" y="5048770"/>
                <a:ext cx="439441" cy="444796"/>
                <a:chOff x="2439179" y="2873896"/>
                <a:chExt cx="1114113" cy="584436"/>
              </a:xfrm>
            </p:grpSpPr>
            <p:grpSp>
              <p:nvGrpSpPr>
                <p:cNvPr id="294" name="Group 293">
                  <a:extLst>
                    <a:ext uri="{FF2B5EF4-FFF2-40B4-BE49-F238E27FC236}">
                      <a16:creationId xmlns:a16="http://schemas.microsoft.com/office/drawing/2014/main" id="{79DFDBD4-8093-47F5-A20E-379EBEC05CE9}"/>
                    </a:ext>
                  </a:extLst>
                </p:cNvPr>
                <p:cNvGrpSpPr/>
                <p:nvPr/>
              </p:nvGrpSpPr>
              <p:grpSpPr>
                <a:xfrm>
                  <a:off x="2439179" y="2876979"/>
                  <a:ext cx="1113690" cy="581353"/>
                  <a:chOff x="2439179" y="2876979"/>
                  <a:chExt cx="1113690" cy="581353"/>
                </a:xfrm>
              </p:grpSpPr>
              <p:cxnSp>
                <p:nvCxnSpPr>
                  <p:cNvPr id="305" name="Straight Connector 304">
                    <a:extLst>
                      <a:ext uri="{FF2B5EF4-FFF2-40B4-BE49-F238E27FC236}">
                        <a16:creationId xmlns:a16="http://schemas.microsoft.com/office/drawing/2014/main" id="{3741BF5A-C10B-4512-839F-2AA185E3B11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D25B611-39E8-498F-81D0-2EBED43F4EA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D1AA051-435D-4F7E-90F7-275003B7F37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C58EE10-0524-4A80-B9BE-5B748124E69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2B929159-AAE2-484D-9864-AC664655E44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0990EDD9-F866-4910-9177-260D03F92DE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4103EF3E-A9AB-465F-891D-801F30A684B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4F4A137F-A8B6-4206-9A09-91EA4DCAFEC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8C48E2A-6FBE-4ED1-A010-8180B2724A7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C41D7B0C-F456-4BBE-A39B-6CD45BEAB353}"/>
                    </a:ext>
                  </a:extLst>
                </p:cNvPr>
                <p:cNvGrpSpPr/>
                <p:nvPr/>
              </p:nvGrpSpPr>
              <p:grpSpPr>
                <a:xfrm rot="10800000">
                  <a:off x="2439602" y="2873896"/>
                  <a:ext cx="1113690" cy="581353"/>
                  <a:chOff x="2439179" y="2876979"/>
                  <a:chExt cx="1113690" cy="581353"/>
                </a:xfrm>
              </p:grpSpPr>
              <p:cxnSp>
                <p:nvCxnSpPr>
                  <p:cNvPr id="296" name="Straight Connector 295">
                    <a:extLst>
                      <a:ext uri="{FF2B5EF4-FFF2-40B4-BE49-F238E27FC236}">
                        <a16:creationId xmlns:a16="http://schemas.microsoft.com/office/drawing/2014/main" id="{D1818C26-A8D8-4DB2-AB42-D205F31A982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6D45652-0C4F-4539-BE08-9C549C7E066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F3B17AC-0A6D-42F4-BA2E-70E98AEBB09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1C103EC7-7487-41E1-AD1D-6A1E8937B97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FD85C37-5163-4EC7-9551-6A3E6928903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AE6BBB5-314A-4FDC-94FD-B4024FB428F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9CB2EDA-0707-422A-AAC0-19D0D590BEB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62AB3A54-2992-48C2-90F2-CF1A83E742A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78E6E055-BA2F-41D0-82CF-F210AD43D01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31" name="Group 230">
                <a:extLst>
                  <a:ext uri="{FF2B5EF4-FFF2-40B4-BE49-F238E27FC236}">
                    <a16:creationId xmlns:a16="http://schemas.microsoft.com/office/drawing/2014/main" id="{38024605-4F06-40F0-A8ED-1FBC722292C4}"/>
                  </a:ext>
                </a:extLst>
              </p:cNvPr>
              <p:cNvGrpSpPr/>
              <p:nvPr/>
            </p:nvGrpSpPr>
            <p:grpSpPr>
              <a:xfrm>
                <a:off x="1903887" y="5052287"/>
                <a:ext cx="439441" cy="444796"/>
                <a:chOff x="2439179" y="2873896"/>
                <a:chExt cx="1114113" cy="584436"/>
              </a:xfrm>
            </p:grpSpPr>
            <p:grpSp>
              <p:nvGrpSpPr>
                <p:cNvPr id="274" name="Group 273">
                  <a:extLst>
                    <a:ext uri="{FF2B5EF4-FFF2-40B4-BE49-F238E27FC236}">
                      <a16:creationId xmlns:a16="http://schemas.microsoft.com/office/drawing/2014/main" id="{4C41CD52-6CEE-476A-B161-11C52F8C6C76}"/>
                    </a:ext>
                  </a:extLst>
                </p:cNvPr>
                <p:cNvGrpSpPr/>
                <p:nvPr/>
              </p:nvGrpSpPr>
              <p:grpSpPr>
                <a:xfrm>
                  <a:off x="2439179" y="2876979"/>
                  <a:ext cx="1113690" cy="581353"/>
                  <a:chOff x="2439179" y="2876979"/>
                  <a:chExt cx="1113690" cy="581353"/>
                </a:xfrm>
              </p:grpSpPr>
              <p:cxnSp>
                <p:nvCxnSpPr>
                  <p:cNvPr id="285" name="Straight Connector 284">
                    <a:extLst>
                      <a:ext uri="{FF2B5EF4-FFF2-40B4-BE49-F238E27FC236}">
                        <a16:creationId xmlns:a16="http://schemas.microsoft.com/office/drawing/2014/main" id="{CBAB57F9-68AB-41E0-881B-AC3A7935071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F2313A1-7C9C-4E1B-8695-FCF865D6341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BCE963A-0CC4-4419-830F-3E87C053633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F5D8FC3-8AEE-466C-8591-16E1F98C997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58F2A9C2-2264-4B0F-89F4-02FBA41A029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4855B19-5976-4C51-977E-593C28746D5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EE9D703-3C6A-41A2-8DA7-D16A88D6D8FD}"/>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7408420-E40F-48EC-B298-1465E2B5BE8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B619931-76A7-41B3-A70B-E193E27584A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F7FD192F-EAD7-4E14-8088-99A9A0791F59}"/>
                    </a:ext>
                  </a:extLst>
                </p:cNvPr>
                <p:cNvGrpSpPr/>
                <p:nvPr/>
              </p:nvGrpSpPr>
              <p:grpSpPr>
                <a:xfrm rot="10800000">
                  <a:off x="2439602" y="2873896"/>
                  <a:ext cx="1113690" cy="581353"/>
                  <a:chOff x="2439179" y="2876979"/>
                  <a:chExt cx="1113690" cy="581353"/>
                </a:xfrm>
              </p:grpSpPr>
              <p:cxnSp>
                <p:nvCxnSpPr>
                  <p:cNvPr id="276" name="Straight Connector 275">
                    <a:extLst>
                      <a:ext uri="{FF2B5EF4-FFF2-40B4-BE49-F238E27FC236}">
                        <a16:creationId xmlns:a16="http://schemas.microsoft.com/office/drawing/2014/main" id="{25EEAF41-D403-45A9-8A38-5F24BF1948B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BA7454F-378E-41E3-BCC3-DD8420114BE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77EABEE-AE69-4CC6-ABCF-80A9BB2CE40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DE19D75D-2C30-4C2E-88F2-DDD451CA9E1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86FEE2D-2B19-439A-A687-EEF28142F17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11F1A6F-4EB8-4C03-B8E2-9EB9DDA84DE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07AEE78-A713-43AF-8B25-9C401DA8ECB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45AD67E-A9A8-4A11-96AA-429D46F98B8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CC338E9-6D5D-4B15-B2C8-6D2D77DC113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32" name="Group 231">
                <a:extLst>
                  <a:ext uri="{FF2B5EF4-FFF2-40B4-BE49-F238E27FC236}">
                    <a16:creationId xmlns:a16="http://schemas.microsoft.com/office/drawing/2014/main" id="{47CE0881-7707-4EC5-926B-41148B516329}"/>
                  </a:ext>
                </a:extLst>
              </p:cNvPr>
              <p:cNvGrpSpPr/>
              <p:nvPr/>
            </p:nvGrpSpPr>
            <p:grpSpPr>
              <a:xfrm rot="16200000">
                <a:off x="1335282" y="5750301"/>
                <a:ext cx="298813" cy="444796"/>
                <a:chOff x="2439179" y="2873896"/>
                <a:chExt cx="1114113" cy="584436"/>
              </a:xfrm>
            </p:grpSpPr>
            <p:grpSp>
              <p:nvGrpSpPr>
                <p:cNvPr id="254" name="Group 253">
                  <a:extLst>
                    <a:ext uri="{FF2B5EF4-FFF2-40B4-BE49-F238E27FC236}">
                      <a16:creationId xmlns:a16="http://schemas.microsoft.com/office/drawing/2014/main" id="{C06814FA-3C7D-4719-AEB7-757C04BAFEB3}"/>
                    </a:ext>
                  </a:extLst>
                </p:cNvPr>
                <p:cNvGrpSpPr/>
                <p:nvPr/>
              </p:nvGrpSpPr>
              <p:grpSpPr>
                <a:xfrm>
                  <a:off x="2439179" y="2876979"/>
                  <a:ext cx="1113690" cy="581353"/>
                  <a:chOff x="2439179" y="2876979"/>
                  <a:chExt cx="1113690" cy="581353"/>
                </a:xfrm>
              </p:grpSpPr>
              <p:cxnSp>
                <p:nvCxnSpPr>
                  <p:cNvPr id="265" name="Straight Connector 264">
                    <a:extLst>
                      <a:ext uri="{FF2B5EF4-FFF2-40B4-BE49-F238E27FC236}">
                        <a16:creationId xmlns:a16="http://schemas.microsoft.com/office/drawing/2014/main" id="{36310258-CEAD-4C33-A9A3-39A511918BF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92E636E-2CA1-4755-9587-2728C0B5B84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34A4149-9E15-410D-BFA1-D2D723F0E09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4E03431-D5E9-490D-958C-30D88898282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A89179B-253B-4E76-9CC2-926CA7C8EB3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6B5CFFE-ABCC-4BEC-9EA3-4C1AC54186F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35E564E2-41CB-4552-92E0-3EE65D5F412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2A69897-259F-4C21-A5F5-9590915BBE5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FB46E2D2-3829-4676-8FB5-E5C42B39433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78F19022-13E4-4AE0-8B27-6B38E8792B7B}"/>
                    </a:ext>
                  </a:extLst>
                </p:cNvPr>
                <p:cNvGrpSpPr/>
                <p:nvPr/>
              </p:nvGrpSpPr>
              <p:grpSpPr>
                <a:xfrm rot="10800000">
                  <a:off x="2439602" y="2873896"/>
                  <a:ext cx="1113690" cy="581353"/>
                  <a:chOff x="2439179" y="2876979"/>
                  <a:chExt cx="1113690" cy="581353"/>
                </a:xfrm>
              </p:grpSpPr>
              <p:cxnSp>
                <p:nvCxnSpPr>
                  <p:cNvPr id="256" name="Straight Connector 255">
                    <a:extLst>
                      <a:ext uri="{FF2B5EF4-FFF2-40B4-BE49-F238E27FC236}">
                        <a16:creationId xmlns:a16="http://schemas.microsoft.com/office/drawing/2014/main" id="{F62286D5-D98A-4FE8-8108-892C79AB0DC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883AD3A8-8519-4016-A7AA-0418B844308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F991F9E-5D9A-4BE3-8AC6-98F2FA31748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DD788C6-8ABA-45A4-B26A-B88D85AEB76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DB87A96-B66C-4E73-B698-A2221569CE3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62D1316-2834-40E0-AEE9-E9C54E096A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1E78E6C-AA6E-4DB2-8804-EA2ECE95951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37E8013-F7A3-4671-ADE4-9CC621D7F6B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86D9E53-4C6A-4259-99D3-12F9DA846D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33" name="Group 232">
                <a:extLst>
                  <a:ext uri="{FF2B5EF4-FFF2-40B4-BE49-F238E27FC236}">
                    <a16:creationId xmlns:a16="http://schemas.microsoft.com/office/drawing/2014/main" id="{36DAA4A1-5E09-477E-BFB5-18C5301052F9}"/>
                  </a:ext>
                </a:extLst>
              </p:cNvPr>
              <p:cNvGrpSpPr/>
              <p:nvPr/>
            </p:nvGrpSpPr>
            <p:grpSpPr>
              <a:xfrm rot="16200000">
                <a:off x="1188643" y="4483974"/>
                <a:ext cx="599126" cy="444796"/>
                <a:chOff x="2439179" y="2873896"/>
                <a:chExt cx="1114113" cy="584436"/>
              </a:xfrm>
            </p:grpSpPr>
            <p:grpSp>
              <p:nvGrpSpPr>
                <p:cNvPr id="234" name="Group 233">
                  <a:extLst>
                    <a:ext uri="{FF2B5EF4-FFF2-40B4-BE49-F238E27FC236}">
                      <a16:creationId xmlns:a16="http://schemas.microsoft.com/office/drawing/2014/main" id="{9D93753E-10E9-4C1F-AA34-BAFD365B4D87}"/>
                    </a:ext>
                  </a:extLst>
                </p:cNvPr>
                <p:cNvGrpSpPr/>
                <p:nvPr/>
              </p:nvGrpSpPr>
              <p:grpSpPr>
                <a:xfrm>
                  <a:off x="2439179" y="2876979"/>
                  <a:ext cx="1113690" cy="581353"/>
                  <a:chOff x="2439179" y="2876979"/>
                  <a:chExt cx="1113690" cy="581353"/>
                </a:xfrm>
              </p:grpSpPr>
              <p:cxnSp>
                <p:nvCxnSpPr>
                  <p:cNvPr id="245" name="Straight Connector 244">
                    <a:extLst>
                      <a:ext uri="{FF2B5EF4-FFF2-40B4-BE49-F238E27FC236}">
                        <a16:creationId xmlns:a16="http://schemas.microsoft.com/office/drawing/2014/main" id="{F887F15C-D2FC-47EC-BF51-6B105C92792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E662131-D052-4AC6-A51A-568767D33A2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75AEB9C-EF7B-420E-A66C-FA2D9913E46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9CB9060-BBA2-4DFD-A5E5-0FA8449838D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224EE2D2-F8F3-48B6-89B3-5A17F55A17F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C3744694-7DCD-4DC2-86A8-7163712256D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897EE2E-C12F-43C4-9E49-7B4713474E7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8746A95-0C69-4A08-8578-4A14A612AA5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F9955B62-8797-4F0A-815C-5EBF00F8FDA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5" name="Group 234">
                  <a:extLst>
                    <a:ext uri="{FF2B5EF4-FFF2-40B4-BE49-F238E27FC236}">
                      <a16:creationId xmlns:a16="http://schemas.microsoft.com/office/drawing/2014/main" id="{314E20A7-7AA1-46A9-AF6A-417F6E3407F1}"/>
                    </a:ext>
                  </a:extLst>
                </p:cNvPr>
                <p:cNvGrpSpPr/>
                <p:nvPr/>
              </p:nvGrpSpPr>
              <p:grpSpPr>
                <a:xfrm rot="10800000">
                  <a:off x="2439602" y="2873896"/>
                  <a:ext cx="1113690" cy="581353"/>
                  <a:chOff x="2439179" y="2876979"/>
                  <a:chExt cx="1113690" cy="581353"/>
                </a:xfrm>
              </p:grpSpPr>
              <p:cxnSp>
                <p:nvCxnSpPr>
                  <p:cNvPr id="236" name="Straight Connector 235">
                    <a:extLst>
                      <a:ext uri="{FF2B5EF4-FFF2-40B4-BE49-F238E27FC236}">
                        <a16:creationId xmlns:a16="http://schemas.microsoft.com/office/drawing/2014/main" id="{6FD8B2DA-2501-43CE-AB90-17473BEC65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AD1D5A0-1330-4830-878E-4DC4EF43F08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888B7CB-CEBB-420D-A834-150F94AE477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83DAB2E-29C2-4523-8259-BA2516C1BE1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DDAF445-2130-4144-894E-7AABF642FC0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284A7410-173A-43DD-A133-55885C4E2FA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63F66CE6-E8C4-445D-A532-CEEFC8B1D57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9D64FD6-FEE2-4594-A390-8710FF96300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3FD16D2-AAFB-459F-98F5-A0960800C6A9}"/>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212" name="Group 211">
              <a:extLst>
                <a:ext uri="{FF2B5EF4-FFF2-40B4-BE49-F238E27FC236}">
                  <a16:creationId xmlns:a16="http://schemas.microsoft.com/office/drawing/2014/main" id="{31CEB65E-B48D-4B13-9741-621CC2010DD1}"/>
                </a:ext>
              </a:extLst>
            </p:cNvPr>
            <p:cNvGrpSpPr/>
            <p:nvPr/>
          </p:nvGrpSpPr>
          <p:grpSpPr>
            <a:xfrm>
              <a:off x="1433393" y="-128522"/>
              <a:ext cx="116587" cy="4316193"/>
              <a:chOff x="1433393" y="-128522"/>
              <a:chExt cx="116587" cy="4316193"/>
            </a:xfrm>
          </p:grpSpPr>
          <p:sp>
            <p:nvSpPr>
              <p:cNvPr id="213" name="Rectangle 212">
                <a:extLst>
                  <a:ext uri="{FF2B5EF4-FFF2-40B4-BE49-F238E27FC236}">
                    <a16:creationId xmlns:a16="http://schemas.microsoft.com/office/drawing/2014/main" id="{BE9F4AC7-AF83-46E6-AA3F-5783F5C8BA9A}"/>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4" name="Group 213">
                <a:extLst>
                  <a:ext uri="{FF2B5EF4-FFF2-40B4-BE49-F238E27FC236}">
                    <a16:creationId xmlns:a16="http://schemas.microsoft.com/office/drawing/2014/main" id="{1BD997BE-D1EA-4337-BF03-B5DDAE568693}"/>
                  </a:ext>
                </a:extLst>
              </p:cNvPr>
              <p:cNvGrpSpPr/>
              <p:nvPr/>
            </p:nvGrpSpPr>
            <p:grpSpPr>
              <a:xfrm>
                <a:off x="1465676" y="233864"/>
                <a:ext cx="52021" cy="3887965"/>
                <a:chOff x="1465676" y="405411"/>
                <a:chExt cx="52021" cy="3887965"/>
              </a:xfrm>
            </p:grpSpPr>
            <p:sp>
              <p:nvSpPr>
                <p:cNvPr id="222" name="Parallelogram 221">
                  <a:extLst>
                    <a:ext uri="{FF2B5EF4-FFF2-40B4-BE49-F238E27FC236}">
                      <a16:creationId xmlns:a16="http://schemas.microsoft.com/office/drawing/2014/main" id="{F72046F8-0088-4D8E-AAD4-95E53ECC5639}"/>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3" name="Parallelogram 222">
                  <a:extLst>
                    <a:ext uri="{FF2B5EF4-FFF2-40B4-BE49-F238E27FC236}">
                      <a16:creationId xmlns:a16="http://schemas.microsoft.com/office/drawing/2014/main" id="{D96B70CF-F640-406E-AF87-4D54C37D430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4" name="Parallelogram 223">
                  <a:extLst>
                    <a:ext uri="{FF2B5EF4-FFF2-40B4-BE49-F238E27FC236}">
                      <a16:creationId xmlns:a16="http://schemas.microsoft.com/office/drawing/2014/main" id="{4763312A-E66F-413C-B319-D6BAC78508E1}"/>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5" name="Parallelogram 224">
                  <a:extLst>
                    <a:ext uri="{FF2B5EF4-FFF2-40B4-BE49-F238E27FC236}">
                      <a16:creationId xmlns:a16="http://schemas.microsoft.com/office/drawing/2014/main" id="{926BA7BA-F4D6-46C8-9355-C1B3A4A9F46B}"/>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6" name="Parallelogram 225">
                  <a:extLst>
                    <a:ext uri="{FF2B5EF4-FFF2-40B4-BE49-F238E27FC236}">
                      <a16:creationId xmlns:a16="http://schemas.microsoft.com/office/drawing/2014/main" id="{C083A122-D87C-4826-BDD7-A57E704B5744}"/>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7" name="Parallelogram 226">
                  <a:extLst>
                    <a:ext uri="{FF2B5EF4-FFF2-40B4-BE49-F238E27FC236}">
                      <a16:creationId xmlns:a16="http://schemas.microsoft.com/office/drawing/2014/main" id="{7109DAB4-096C-4AA4-882C-1231FBD3C25E}"/>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15" name="Group 214">
                <a:extLst>
                  <a:ext uri="{FF2B5EF4-FFF2-40B4-BE49-F238E27FC236}">
                    <a16:creationId xmlns:a16="http://schemas.microsoft.com/office/drawing/2014/main" id="{30A8838E-8F3B-4993-AA08-326B17D57E91}"/>
                  </a:ext>
                </a:extLst>
              </p:cNvPr>
              <p:cNvGrpSpPr/>
              <p:nvPr/>
            </p:nvGrpSpPr>
            <p:grpSpPr>
              <a:xfrm>
                <a:off x="1465674" y="-128522"/>
                <a:ext cx="52021" cy="3887965"/>
                <a:chOff x="1465676" y="405411"/>
                <a:chExt cx="52021" cy="3887965"/>
              </a:xfrm>
            </p:grpSpPr>
            <p:sp>
              <p:nvSpPr>
                <p:cNvPr id="216" name="Parallelogram 215">
                  <a:extLst>
                    <a:ext uri="{FF2B5EF4-FFF2-40B4-BE49-F238E27FC236}">
                      <a16:creationId xmlns:a16="http://schemas.microsoft.com/office/drawing/2014/main" id="{F3BC144A-5894-4FF7-B7C5-244E628DFB3C}"/>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7" name="Parallelogram 216">
                  <a:extLst>
                    <a:ext uri="{FF2B5EF4-FFF2-40B4-BE49-F238E27FC236}">
                      <a16:creationId xmlns:a16="http://schemas.microsoft.com/office/drawing/2014/main" id="{889CAC63-F3A2-428F-9098-257BC215B836}"/>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Parallelogram 217">
                  <a:extLst>
                    <a:ext uri="{FF2B5EF4-FFF2-40B4-BE49-F238E27FC236}">
                      <a16:creationId xmlns:a16="http://schemas.microsoft.com/office/drawing/2014/main" id="{62C9B6B8-D409-42C5-AF12-73F4A93F2186}"/>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Parallelogram 218">
                  <a:extLst>
                    <a:ext uri="{FF2B5EF4-FFF2-40B4-BE49-F238E27FC236}">
                      <a16:creationId xmlns:a16="http://schemas.microsoft.com/office/drawing/2014/main" id="{53817DE9-F91D-4A9D-9BA2-182838F869BC}"/>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0" name="Parallelogram 219">
                  <a:extLst>
                    <a:ext uri="{FF2B5EF4-FFF2-40B4-BE49-F238E27FC236}">
                      <a16:creationId xmlns:a16="http://schemas.microsoft.com/office/drawing/2014/main" id="{9F8CF0A6-64C8-4FC1-A0AB-B455338F22AD}"/>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1" name="Parallelogram 220">
                  <a:extLst>
                    <a:ext uri="{FF2B5EF4-FFF2-40B4-BE49-F238E27FC236}">
                      <a16:creationId xmlns:a16="http://schemas.microsoft.com/office/drawing/2014/main" id="{568ACA1E-BEF1-4B65-9ED2-E240D1B68234}"/>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id="{F476875D-B13F-4FA1-BD79-529A19BA8F1E}"/>
                  </a:ext>
                </a:extLst>
              </p14:cNvPr>
              <p14:cNvContentPartPr/>
              <p14:nvPr>
                <p:extLst>
                  <p:ext uri="{42D2F446-02D8-4167-A562-619A0277C38B}">
                    <p15:isNarration xmlns:p15="http://schemas.microsoft.com/office/powerpoint/2012/main" val="1"/>
                  </p:ext>
                </p:extLst>
              </p14:nvPr>
            </p14:nvContentPartPr>
            <p14:xfrm>
              <a:off x="4190400" y="3351600"/>
              <a:ext cx="1162080" cy="1928880"/>
            </p14:xfrm>
          </p:contentPart>
        </mc:Choice>
        <mc:Fallback xmlns="">
          <p:pic>
            <p:nvPicPr>
              <p:cNvPr id="5" name="Ink 4">
                <a:extLst>
                  <a:ext uri="{FF2B5EF4-FFF2-40B4-BE49-F238E27FC236}">
                    <a16:creationId xmlns:a16="http://schemas.microsoft.com/office/drawing/2014/main" id="{F476875D-B13F-4FA1-BD79-529A19BA8F1E}"/>
                  </a:ext>
                </a:extLst>
              </p:cNvPr>
              <p:cNvPicPr>
                <a:picLocks noGrp="1" noRot="1" noChangeAspect="1" noMove="1" noResize="1" noEditPoints="1" noAdjustHandles="1" noChangeArrowheads="1" noChangeShapeType="1"/>
              </p:cNvPicPr>
              <p:nvPr/>
            </p:nvPicPr>
            <p:blipFill>
              <a:blip r:embed="rId5"/>
              <a:stretch>
                <a:fillRect/>
              </a:stretch>
            </p:blipFill>
            <p:spPr>
              <a:xfrm>
                <a:off x="4181040" y="3342240"/>
                <a:ext cx="1180800" cy="1947600"/>
              </a:xfrm>
              <a:prstGeom prst="rect">
                <a:avLst/>
              </a:prstGeom>
            </p:spPr>
          </p:pic>
        </mc:Fallback>
      </mc:AlternateContent>
    </p:spTree>
    <p:custDataLst>
      <p:tags r:id="rId1"/>
    </p:custDataLst>
    <p:extLst>
      <p:ext uri="{BB962C8B-B14F-4D97-AF65-F5344CB8AC3E}">
        <p14:creationId xmlns:p14="http://schemas.microsoft.com/office/powerpoint/2010/main" val="1448102940"/>
      </p:ext>
    </p:extLst>
  </p:cSld>
  <p:clrMapOvr>
    <a:masterClrMapping/>
  </p:clrMapOvr>
  <mc:AlternateContent xmlns:mc="http://schemas.openxmlformats.org/markup-compatibility/2006" xmlns:p14="http://schemas.microsoft.com/office/powerpoint/2010/main">
    <mc:Choice Requires="p14">
      <p:transition spd="med" p14:dur="700" advTm="8316">
        <p:fade/>
      </p:transition>
    </mc:Choice>
    <mc:Fallback xmlns="">
      <p:transition spd="med" advTm="83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3ED2DEF-14E7-49BE-8D19-DC3D9E30FBFA}"/>
              </a:ext>
            </a:extLst>
          </p:cNvPr>
          <p:cNvCxnSpPr>
            <a:cxnSpLocks/>
          </p:cNvCxnSpPr>
          <p:nvPr/>
        </p:nvCxnSpPr>
        <p:spPr>
          <a:xfrm>
            <a:off x="3084285"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8152E39-9F89-4296-B63D-4CB6C77EC5BA}"/>
              </a:ext>
            </a:extLst>
          </p:cNvPr>
          <p:cNvGrpSpPr/>
          <p:nvPr/>
        </p:nvGrpSpPr>
        <p:grpSpPr>
          <a:xfrm>
            <a:off x="411893" y="-3177233"/>
            <a:ext cx="2128108" cy="6443572"/>
            <a:chOff x="411893" y="-128522"/>
            <a:chExt cx="2128108" cy="6443572"/>
          </a:xfrm>
        </p:grpSpPr>
        <p:grpSp>
          <p:nvGrpSpPr>
            <p:cNvPr id="2" name="Group 1">
              <a:extLst>
                <a:ext uri="{FF2B5EF4-FFF2-40B4-BE49-F238E27FC236}">
                  <a16:creationId xmlns:a16="http://schemas.microsoft.com/office/drawing/2014/main" id="{15FBED46-413B-4E59-8146-C300F965AF54}"/>
                </a:ext>
              </a:extLst>
            </p:cNvPr>
            <p:cNvGrpSpPr/>
            <p:nvPr/>
          </p:nvGrpSpPr>
          <p:grpSpPr>
            <a:xfrm>
              <a:off x="411893" y="4227286"/>
              <a:ext cx="2128108" cy="2087764"/>
              <a:chOff x="411893" y="4227286"/>
              <a:chExt cx="2128108" cy="2087764"/>
            </a:xfrm>
          </p:grpSpPr>
          <p:grpSp>
            <p:nvGrpSpPr>
              <p:cNvPr id="9" name="Group 8">
                <a:extLst>
                  <a:ext uri="{FF2B5EF4-FFF2-40B4-BE49-F238E27FC236}">
                    <a16:creationId xmlns:a16="http://schemas.microsoft.com/office/drawing/2014/main" id="{D0FFFE5A-9A2A-466D-AE96-CC97E6974E25}"/>
                  </a:ext>
                </a:extLst>
              </p:cNvPr>
              <p:cNvGrpSpPr/>
              <p:nvPr/>
            </p:nvGrpSpPr>
            <p:grpSpPr>
              <a:xfrm>
                <a:off x="411893" y="4227286"/>
                <a:ext cx="2128108" cy="2087764"/>
                <a:chOff x="940903"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628031" y="5048770"/>
                <a:ext cx="439441" cy="44479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1903887" y="5052287"/>
                <a:ext cx="439441" cy="44479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335282" y="5750301"/>
                <a:ext cx="298813" cy="44479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188643" y="4483974"/>
                <a:ext cx="599126" cy="44479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5055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nvGrpSpPr>
          <p:cNvPr id="4" name="Group 3">
            <a:extLst>
              <a:ext uri="{FF2B5EF4-FFF2-40B4-BE49-F238E27FC236}">
                <a16:creationId xmlns:a16="http://schemas.microsoft.com/office/drawing/2014/main" id="{D58320B2-6808-4EBC-893B-7548B9E3A03B}"/>
              </a:ext>
            </a:extLst>
          </p:cNvPr>
          <p:cNvGrpSpPr/>
          <p:nvPr/>
        </p:nvGrpSpPr>
        <p:grpSpPr>
          <a:xfrm>
            <a:off x="37529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p:grpSp>
        <p:nvGrpSpPr>
          <p:cNvPr id="298" name="Group 297">
            <a:extLst>
              <a:ext uri="{FF2B5EF4-FFF2-40B4-BE49-F238E27FC236}">
                <a16:creationId xmlns:a16="http://schemas.microsoft.com/office/drawing/2014/main" id="{FB9436FC-2248-4765-8224-D4669E44625A}"/>
              </a:ext>
            </a:extLst>
          </p:cNvPr>
          <p:cNvGrpSpPr/>
          <p:nvPr/>
        </p:nvGrpSpPr>
        <p:grpSpPr>
          <a:xfrm>
            <a:off x="3449310" y="4227286"/>
            <a:ext cx="2128108" cy="2087764"/>
            <a:chOff x="3449310" y="4227286"/>
            <a:chExt cx="2128108" cy="2087764"/>
          </a:xfrm>
        </p:grpSpPr>
        <p:grpSp>
          <p:nvGrpSpPr>
            <p:cNvPr id="299" name="Group 298">
              <a:extLst>
                <a:ext uri="{FF2B5EF4-FFF2-40B4-BE49-F238E27FC236}">
                  <a16:creationId xmlns:a16="http://schemas.microsoft.com/office/drawing/2014/main" id="{D8DF9444-7747-477E-8B73-45C08D6A4E76}"/>
                </a:ext>
              </a:extLst>
            </p:cNvPr>
            <p:cNvGrpSpPr/>
            <p:nvPr/>
          </p:nvGrpSpPr>
          <p:grpSpPr>
            <a:xfrm>
              <a:off x="3449310" y="4227286"/>
              <a:ext cx="2128108" cy="2087764"/>
              <a:chOff x="940904" y="3644348"/>
              <a:chExt cx="2796209" cy="2743200"/>
            </a:xfrm>
          </p:grpSpPr>
          <p:sp>
            <p:nvSpPr>
              <p:cNvPr id="409" name="Rectangle 408">
                <a:extLst>
                  <a:ext uri="{FF2B5EF4-FFF2-40B4-BE49-F238E27FC236}">
                    <a16:creationId xmlns:a16="http://schemas.microsoft.com/office/drawing/2014/main" id="{05C85F75-FCA8-4249-9192-AACCC7EB3EAA}"/>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0" name="Rectangle 409">
                <a:extLst>
                  <a:ext uri="{FF2B5EF4-FFF2-40B4-BE49-F238E27FC236}">
                    <a16:creationId xmlns:a16="http://schemas.microsoft.com/office/drawing/2014/main" id="{805F1376-B61E-4FCA-841B-950D7440524B}"/>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0" name="Oval 299">
              <a:extLst>
                <a:ext uri="{FF2B5EF4-FFF2-40B4-BE49-F238E27FC236}">
                  <a16:creationId xmlns:a16="http://schemas.microsoft.com/office/drawing/2014/main" id="{748EB671-A5D2-4821-AD31-F89FF56F83CB}"/>
                </a:ext>
              </a:extLst>
            </p:cNvPr>
            <p:cNvSpPr/>
            <p:nvPr/>
          </p:nvSpPr>
          <p:spPr>
            <a:xfrm>
              <a:off x="4084013"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1" name="Group 300">
              <a:extLst>
                <a:ext uri="{FF2B5EF4-FFF2-40B4-BE49-F238E27FC236}">
                  <a16:creationId xmlns:a16="http://schemas.microsoft.com/office/drawing/2014/main" id="{A0F0833E-6BF5-45DD-BFF5-E4B70C9D995A}"/>
                </a:ext>
              </a:extLst>
            </p:cNvPr>
            <p:cNvGrpSpPr/>
            <p:nvPr/>
          </p:nvGrpSpPr>
          <p:grpSpPr>
            <a:xfrm>
              <a:off x="3644237" y="5048770"/>
              <a:ext cx="439441" cy="444796"/>
              <a:chOff x="2439179" y="2873896"/>
              <a:chExt cx="1114113" cy="584436"/>
            </a:xfrm>
          </p:grpSpPr>
          <p:grpSp>
            <p:nvGrpSpPr>
              <p:cNvPr id="365" name="Group 364">
                <a:extLst>
                  <a:ext uri="{FF2B5EF4-FFF2-40B4-BE49-F238E27FC236}">
                    <a16:creationId xmlns:a16="http://schemas.microsoft.com/office/drawing/2014/main" id="{69748CDB-D10D-4BFF-8BD3-BBC1B6C2BFF8}"/>
                  </a:ext>
                </a:extLst>
              </p:cNvPr>
              <p:cNvGrpSpPr/>
              <p:nvPr/>
            </p:nvGrpSpPr>
            <p:grpSpPr>
              <a:xfrm>
                <a:off x="2439179" y="2876979"/>
                <a:ext cx="1113690" cy="581353"/>
                <a:chOff x="2439179" y="2876979"/>
                <a:chExt cx="1113690" cy="581353"/>
              </a:xfrm>
            </p:grpSpPr>
            <p:cxnSp>
              <p:nvCxnSpPr>
                <p:cNvPr id="383" name="Straight Connector 382">
                  <a:extLst>
                    <a:ext uri="{FF2B5EF4-FFF2-40B4-BE49-F238E27FC236}">
                      <a16:creationId xmlns:a16="http://schemas.microsoft.com/office/drawing/2014/main" id="{267CFC9A-006F-408F-A504-494B19E090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C5D814A-468D-4621-AFAA-74A6CC4792A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5E214112-92AE-4418-961B-D283F8543ED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A5A9971-C113-4829-A6AB-E635FEA448B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CD47F3-D1D8-489D-8339-F2C2DBFE259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37AE4A25-B03B-41E0-BB5E-6D41949B8D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435FF18-D297-44A9-8100-04D754DC29C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4304566-663A-46DD-A8D0-4E1176E0723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A2665C-98A3-449F-8DB5-BDDB45C7E62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A059B1C6-B399-467A-92E8-5ADB17B33465}"/>
                  </a:ext>
                </a:extLst>
              </p:cNvPr>
              <p:cNvGrpSpPr/>
              <p:nvPr/>
            </p:nvGrpSpPr>
            <p:grpSpPr>
              <a:xfrm rot="10800000">
                <a:off x="2439602" y="2873896"/>
                <a:ext cx="1113690" cy="581353"/>
                <a:chOff x="2439179" y="2876979"/>
                <a:chExt cx="1113690" cy="581353"/>
              </a:xfrm>
            </p:grpSpPr>
            <p:cxnSp>
              <p:nvCxnSpPr>
                <p:cNvPr id="367" name="Straight Connector 366">
                  <a:extLst>
                    <a:ext uri="{FF2B5EF4-FFF2-40B4-BE49-F238E27FC236}">
                      <a16:creationId xmlns:a16="http://schemas.microsoft.com/office/drawing/2014/main" id="{5389B66C-F063-43EA-9360-41E68F25345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AFA5685-97DC-4510-BF3A-77C3C0A944F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25D71ED-0EE4-44D5-823F-C48CF52B27A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115638-5865-4D8A-B149-F064EA2678C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6E476EAC-6460-42D7-9CD3-1583D954022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E6AF539-0CC5-4E7F-8CC1-9DBF75BB726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F0452F3-0D80-456D-AB69-63CFF566073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6C890B40-1ACD-432C-97D6-932C8568ED4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1369B90-0DD6-4B36-9D0A-492FC25E2F6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2" name="Group 301">
              <a:extLst>
                <a:ext uri="{FF2B5EF4-FFF2-40B4-BE49-F238E27FC236}">
                  <a16:creationId xmlns:a16="http://schemas.microsoft.com/office/drawing/2014/main" id="{851EF0E9-EDD5-4D7E-A253-F155E9E355A4}"/>
                </a:ext>
              </a:extLst>
            </p:cNvPr>
            <p:cNvGrpSpPr/>
            <p:nvPr/>
          </p:nvGrpSpPr>
          <p:grpSpPr>
            <a:xfrm>
              <a:off x="4920093" y="5052287"/>
              <a:ext cx="439441" cy="444796"/>
              <a:chOff x="2439179" y="2873896"/>
              <a:chExt cx="1114113" cy="584436"/>
            </a:xfrm>
          </p:grpSpPr>
          <p:grpSp>
            <p:nvGrpSpPr>
              <p:cNvPr id="345" name="Group 344">
                <a:extLst>
                  <a:ext uri="{FF2B5EF4-FFF2-40B4-BE49-F238E27FC236}">
                    <a16:creationId xmlns:a16="http://schemas.microsoft.com/office/drawing/2014/main" id="{8C73F793-4BA9-43E7-A545-77516F66924C}"/>
                  </a:ext>
                </a:extLst>
              </p:cNvPr>
              <p:cNvGrpSpPr/>
              <p:nvPr/>
            </p:nvGrpSpPr>
            <p:grpSpPr>
              <a:xfrm>
                <a:off x="2439179" y="2876979"/>
                <a:ext cx="1113690" cy="581353"/>
                <a:chOff x="2439179" y="2876979"/>
                <a:chExt cx="1113690" cy="581353"/>
              </a:xfrm>
            </p:grpSpPr>
            <p:cxnSp>
              <p:nvCxnSpPr>
                <p:cNvPr id="356" name="Straight Connector 355">
                  <a:extLst>
                    <a:ext uri="{FF2B5EF4-FFF2-40B4-BE49-F238E27FC236}">
                      <a16:creationId xmlns:a16="http://schemas.microsoft.com/office/drawing/2014/main" id="{E25DC10C-DC28-48C5-8932-8895F4E07E7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7C84046-92C1-4953-8BA1-3C897E7F5D2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3CC2F61-D93A-43E1-825C-E48AF35B38A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2CF3297-32EC-4CD2-AAAE-7C8BD55E27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AA9B577-3C79-405B-B3FF-D5890F008C3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29407E5-106B-4EA6-B00E-4A97FFA3CF7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9E0A3D6-F45C-4DCA-B325-AFDA66BEFA8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0416224-1E1D-4396-98F3-CD54E469AB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4AEC6EB1-11D2-413D-AACC-0766C413A32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23F84813-C1E7-4978-A890-D99B1FFDFA01}"/>
                  </a:ext>
                </a:extLst>
              </p:cNvPr>
              <p:cNvGrpSpPr/>
              <p:nvPr/>
            </p:nvGrpSpPr>
            <p:grpSpPr>
              <a:xfrm rot="10800000">
                <a:off x="2439602" y="2873896"/>
                <a:ext cx="1113690" cy="581353"/>
                <a:chOff x="2439179" y="2876979"/>
                <a:chExt cx="1113690" cy="581353"/>
              </a:xfrm>
            </p:grpSpPr>
            <p:cxnSp>
              <p:nvCxnSpPr>
                <p:cNvPr id="347" name="Straight Connector 346">
                  <a:extLst>
                    <a:ext uri="{FF2B5EF4-FFF2-40B4-BE49-F238E27FC236}">
                      <a16:creationId xmlns:a16="http://schemas.microsoft.com/office/drawing/2014/main" id="{B0011459-9C25-4AD3-A5A9-2884F40251B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E869057-69B0-4033-A20A-3158ACC190A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24973C2-3DE3-47AC-B9CD-43DECAA1E96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43B1E440-4E09-4EFD-A23D-ECDB3D75663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8E79967-AB06-4A65-B0AB-6D9DA99FCEE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F8DEAC9-E607-4E3E-9D4B-B1588B973D7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B5AB6D6-61A6-4A42-8397-8D34F549306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2FCAD2B-D28A-4397-9F9B-05F1ECA8690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C077117-C746-44ED-ACFE-CB6F214F56B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482C08B9-3A00-4975-8D0C-CBB56F4CDE58}"/>
                </a:ext>
              </a:extLst>
            </p:cNvPr>
            <p:cNvGrpSpPr/>
            <p:nvPr/>
          </p:nvGrpSpPr>
          <p:grpSpPr>
            <a:xfrm rot="16200000">
              <a:off x="4351488" y="5750301"/>
              <a:ext cx="298813" cy="444796"/>
              <a:chOff x="2439179" y="2873896"/>
              <a:chExt cx="1114113" cy="584436"/>
            </a:xfrm>
          </p:grpSpPr>
          <p:grpSp>
            <p:nvGrpSpPr>
              <p:cNvPr id="325" name="Group 324">
                <a:extLst>
                  <a:ext uri="{FF2B5EF4-FFF2-40B4-BE49-F238E27FC236}">
                    <a16:creationId xmlns:a16="http://schemas.microsoft.com/office/drawing/2014/main" id="{2DF5AAE0-F020-43CC-81BA-86710AE4E43C}"/>
                  </a:ext>
                </a:extLst>
              </p:cNvPr>
              <p:cNvGrpSpPr/>
              <p:nvPr/>
            </p:nvGrpSpPr>
            <p:grpSpPr>
              <a:xfrm>
                <a:off x="2439179" y="2876979"/>
                <a:ext cx="1113690" cy="581353"/>
                <a:chOff x="2439179" y="2876979"/>
                <a:chExt cx="1113690" cy="581353"/>
              </a:xfrm>
            </p:grpSpPr>
            <p:cxnSp>
              <p:nvCxnSpPr>
                <p:cNvPr id="336" name="Straight Connector 335">
                  <a:extLst>
                    <a:ext uri="{FF2B5EF4-FFF2-40B4-BE49-F238E27FC236}">
                      <a16:creationId xmlns:a16="http://schemas.microsoft.com/office/drawing/2014/main" id="{170024B7-A535-4AA1-8B0A-E6EE6D6FF86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D2042F1-5A93-46F7-A6CE-1CEF5CF5E2D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9243E03-9D0C-48FC-ACBA-039602D047A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9B3C547-DAAA-4451-90DF-DF64A4B9DC3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30AD2EB-4B12-48C9-AB28-3E1210E4962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6EA4439-4B93-46B4-80F4-9E85F8FC96D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A32DF1B-6950-4E1D-8589-BD0C4566EDD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E2837F7A-966B-4EFB-8B76-1CC81887098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7F6203D-4827-4D9C-9C76-D01C13BB52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6" name="Group 325">
                <a:extLst>
                  <a:ext uri="{FF2B5EF4-FFF2-40B4-BE49-F238E27FC236}">
                    <a16:creationId xmlns:a16="http://schemas.microsoft.com/office/drawing/2014/main" id="{F3623C5B-02A5-49B0-97DE-300C5469B750}"/>
                  </a:ext>
                </a:extLst>
              </p:cNvPr>
              <p:cNvGrpSpPr/>
              <p:nvPr/>
            </p:nvGrpSpPr>
            <p:grpSpPr>
              <a:xfrm rot="10800000">
                <a:off x="2439602" y="2873896"/>
                <a:ext cx="1113690" cy="581353"/>
                <a:chOff x="2439179" y="2876979"/>
                <a:chExt cx="1113690" cy="581353"/>
              </a:xfrm>
            </p:grpSpPr>
            <p:cxnSp>
              <p:nvCxnSpPr>
                <p:cNvPr id="327" name="Straight Connector 326">
                  <a:extLst>
                    <a:ext uri="{FF2B5EF4-FFF2-40B4-BE49-F238E27FC236}">
                      <a16:creationId xmlns:a16="http://schemas.microsoft.com/office/drawing/2014/main" id="{4EA6664A-55B3-4202-BEBA-4ADA01B149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6ECB5E8-D767-4025-B343-153BD925765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7A93786-7388-44F1-9BC8-01295347185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A97D461-BB69-43BD-B4AD-D7B3052487B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C5DED0D-02D9-4F7E-97C0-D4289A4EF86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F0BDBEA-E8A9-4AE6-A1A7-C11A690E0D9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EA1CDE3-60BE-4D69-9F7F-706196C952C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E44F970-4294-4197-8C58-9F6D003EF9B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19250F-8BDF-4ACE-BD3F-006CC203DB3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4" name="Group 303">
              <a:extLst>
                <a:ext uri="{FF2B5EF4-FFF2-40B4-BE49-F238E27FC236}">
                  <a16:creationId xmlns:a16="http://schemas.microsoft.com/office/drawing/2014/main" id="{030E87C5-B980-4615-BE42-25D8DF2D4ABF}"/>
                </a:ext>
              </a:extLst>
            </p:cNvPr>
            <p:cNvGrpSpPr/>
            <p:nvPr/>
          </p:nvGrpSpPr>
          <p:grpSpPr>
            <a:xfrm rot="16200000">
              <a:off x="4204849" y="4483974"/>
              <a:ext cx="599126" cy="444796"/>
              <a:chOff x="2439179" y="2873896"/>
              <a:chExt cx="1114113" cy="584436"/>
            </a:xfrm>
          </p:grpSpPr>
          <p:grpSp>
            <p:nvGrpSpPr>
              <p:cNvPr id="305" name="Group 304">
                <a:extLst>
                  <a:ext uri="{FF2B5EF4-FFF2-40B4-BE49-F238E27FC236}">
                    <a16:creationId xmlns:a16="http://schemas.microsoft.com/office/drawing/2014/main" id="{004643BD-4AE3-4453-8EDB-CC6C2B087BF8}"/>
                  </a:ext>
                </a:extLst>
              </p:cNvPr>
              <p:cNvGrpSpPr/>
              <p:nvPr/>
            </p:nvGrpSpPr>
            <p:grpSpPr>
              <a:xfrm>
                <a:off x="2439179" y="2876979"/>
                <a:ext cx="1113690" cy="581353"/>
                <a:chOff x="2439179" y="2876979"/>
                <a:chExt cx="1113690" cy="581353"/>
              </a:xfrm>
            </p:grpSpPr>
            <p:cxnSp>
              <p:nvCxnSpPr>
                <p:cNvPr id="316" name="Straight Connector 315">
                  <a:extLst>
                    <a:ext uri="{FF2B5EF4-FFF2-40B4-BE49-F238E27FC236}">
                      <a16:creationId xmlns:a16="http://schemas.microsoft.com/office/drawing/2014/main" id="{5643B08F-DB96-4194-8B44-C239D2C19F0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78A554B6-D7A3-4759-8A9B-18CF541B52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CCE9E23-112A-4AE3-9EFE-294E836E63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6744D21-D0F3-4EF4-828E-8C8D526B63B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31BA4DC-1EF3-41F6-9845-6135DE639E7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B9D8B56-6657-4C57-A05C-864A4D0CEC6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6FB5FC9D-7462-40CD-99A0-1ED3A2155E0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57E403C-6625-4829-8BF8-6AD088E5B16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C455C50-7387-48A4-801C-1D01F84D105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A515D454-56E0-4AC6-85A9-721D0DA1C8ED}"/>
                  </a:ext>
                </a:extLst>
              </p:cNvPr>
              <p:cNvGrpSpPr/>
              <p:nvPr/>
            </p:nvGrpSpPr>
            <p:grpSpPr>
              <a:xfrm rot="10800000">
                <a:off x="2439602" y="2873896"/>
                <a:ext cx="1113690" cy="581353"/>
                <a:chOff x="2439179" y="2876979"/>
                <a:chExt cx="1113690" cy="581353"/>
              </a:xfrm>
            </p:grpSpPr>
            <p:cxnSp>
              <p:nvCxnSpPr>
                <p:cNvPr id="307" name="Straight Connector 306">
                  <a:extLst>
                    <a:ext uri="{FF2B5EF4-FFF2-40B4-BE49-F238E27FC236}">
                      <a16:creationId xmlns:a16="http://schemas.microsoft.com/office/drawing/2014/main" id="{B6948017-9A9D-4978-8270-AFEFFFEDA81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BAF0569-18BA-4EA6-A5CE-B880B9B578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DB00113-0998-4A54-BB37-1E1FF61195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CE277F7-8903-4EB4-9540-6F3490B7371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D4A35D8-37CC-4EE8-B3ED-5EA10867A7A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F475A90-B9CC-45B6-9A3C-9ED5C86849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37D317A-BDD7-497B-94B4-C4BA7E365F9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B5EDA8AA-E80A-47B0-A66D-0C864765F85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7652DD-FFF4-4DD6-B67D-84AFC5C803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411" name="TextBox 410">
                <a:extLst>
                  <a:ext uri="{FF2B5EF4-FFF2-40B4-BE49-F238E27FC236}">
                    <a16:creationId xmlns:a16="http://schemas.microsoft.com/office/drawing/2014/main" id="{4BE775E7-4F06-4D53-9112-13DDEC2ECB22}"/>
                  </a:ext>
                </a:extLst>
              </p:cNvPr>
              <p:cNvSpPr txBox="1"/>
              <p:nvPr/>
            </p:nvSpPr>
            <p:spPr>
              <a:xfrm>
                <a:off x="470104"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411" name="TextBox 410">
                <a:extLst>
                  <a:ext uri="{FF2B5EF4-FFF2-40B4-BE49-F238E27FC236}">
                    <a16:creationId xmlns:a16="http://schemas.microsoft.com/office/drawing/2014/main" id="{4BE775E7-4F06-4D53-9112-13DDEC2ECB22}"/>
                  </a:ext>
                </a:extLst>
              </p:cNvPr>
              <p:cNvSpPr txBox="1">
                <a:spLocks noRot="1" noChangeAspect="1" noMove="1" noResize="1" noEditPoints="1" noAdjustHandles="1" noChangeArrowheads="1" noChangeShapeType="1" noTextEdit="1"/>
              </p:cNvSpPr>
              <p:nvPr/>
            </p:nvSpPr>
            <p:spPr>
              <a:xfrm>
                <a:off x="470104" y="5495906"/>
                <a:ext cx="2121758"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2" name="TextBox 411">
                <a:extLst>
                  <a:ext uri="{FF2B5EF4-FFF2-40B4-BE49-F238E27FC236}">
                    <a16:creationId xmlns:a16="http://schemas.microsoft.com/office/drawing/2014/main" id="{2B8E8B81-4467-4478-9398-E7DEC46E356E}"/>
                  </a:ext>
                </a:extLst>
              </p:cNvPr>
              <p:cNvSpPr txBox="1"/>
              <p:nvPr/>
            </p:nvSpPr>
            <p:spPr>
              <a:xfrm>
                <a:off x="355771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412" name="TextBox 411">
                <a:extLst>
                  <a:ext uri="{FF2B5EF4-FFF2-40B4-BE49-F238E27FC236}">
                    <a16:creationId xmlns:a16="http://schemas.microsoft.com/office/drawing/2014/main" id="{2B8E8B81-4467-4478-9398-E7DEC46E356E}"/>
                  </a:ext>
                </a:extLst>
              </p:cNvPr>
              <p:cNvSpPr txBox="1">
                <a:spLocks noRot="1" noChangeAspect="1" noMove="1" noResize="1" noEditPoints="1" noAdjustHandles="1" noChangeArrowheads="1" noChangeShapeType="1" noTextEdit="1"/>
              </p:cNvSpPr>
              <p:nvPr/>
            </p:nvSpPr>
            <p:spPr>
              <a:xfrm>
                <a:off x="3557712" y="5495906"/>
                <a:ext cx="2121758" cy="1015663"/>
              </a:xfrm>
              <a:prstGeom prst="rect">
                <a:avLst/>
              </a:prstGeom>
              <a:blipFill>
                <a:blip r:embed="rId4"/>
                <a:stretch>
                  <a:fillRect/>
                </a:stretch>
              </a:blipFill>
            </p:spPr>
            <p:txBody>
              <a:bodyPr/>
              <a:lstStyle/>
              <a:p>
                <a:r>
                  <a:rPr lang="en-CA">
                    <a:noFill/>
                  </a:rPr>
                  <a:t> </a:t>
                </a:r>
              </a:p>
            </p:txBody>
          </p:sp>
        </mc:Fallback>
      </mc:AlternateContent>
      <p:sp>
        <p:nvSpPr>
          <p:cNvPr id="6" name="Arrow: Up 5">
            <a:extLst>
              <a:ext uri="{FF2B5EF4-FFF2-40B4-BE49-F238E27FC236}">
                <a16:creationId xmlns:a16="http://schemas.microsoft.com/office/drawing/2014/main" id="{0C807DCD-4F9F-4CE1-9F4E-1B254A87CED1}"/>
              </a:ext>
            </a:extLst>
          </p:cNvPr>
          <p:cNvSpPr/>
          <p:nvPr/>
        </p:nvSpPr>
        <p:spPr>
          <a:xfrm>
            <a:off x="753347" y="119614"/>
            <a:ext cx="490356" cy="91681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87" name="Ink 186">
                <a:extLst>
                  <a:ext uri="{FF2B5EF4-FFF2-40B4-BE49-F238E27FC236}">
                    <a16:creationId xmlns:a16="http://schemas.microsoft.com/office/drawing/2014/main" id="{35789333-76A2-4A6D-8044-9EB1F9F18AF4}"/>
                  </a:ext>
                </a:extLst>
              </p14:cNvPr>
              <p14:cNvContentPartPr/>
              <p14:nvPr>
                <p:extLst>
                  <p:ext uri="{42D2F446-02D8-4167-A562-619A0277C38B}">
                    <p15:isNarration xmlns:p15="http://schemas.microsoft.com/office/powerpoint/2012/main" val="1"/>
                  </p:ext>
                </p:extLst>
              </p14:nvPr>
            </p14:nvContentPartPr>
            <p14:xfrm>
              <a:off x="3700440" y="2489040"/>
              <a:ext cx="1155600" cy="3164400"/>
            </p14:xfrm>
          </p:contentPart>
        </mc:Choice>
        <mc:Fallback xmlns="">
          <p:pic>
            <p:nvPicPr>
              <p:cNvPr id="187" name="Ink 186">
                <a:extLst>
                  <a:ext uri="{FF2B5EF4-FFF2-40B4-BE49-F238E27FC236}">
                    <a16:creationId xmlns:a16="http://schemas.microsoft.com/office/drawing/2014/main" id="{35789333-76A2-4A6D-8044-9EB1F9F18AF4}"/>
                  </a:ext>
                </a:extLst>
              </p:cNvPr>
              <p:cNvPicPr>
                <a:picLocks noGrp="1" noRot="1" noChangeAspect="1" noMove="1" noResize="1" noEditPoints="1" noAdjustHandles="1" noChangeArrowheads="1" noChangeShapeType="1"/>
              </p:cNvPicPr>
              <p:nvPr/>
            </p:nvPicPr>
            <p:blipFill>
              <a:blip r:embed="rId6"/>
              <a:stretch>
                <a:fillRect/>
              </a:stretch>
            </p:blipFill>
            <p:spPr>
              <a:xfrm>
                <a:off x="3691080" y="2479680"/>
                <a:ext cx="1174320" cy="3183120"/>
              </a:xfrm>
              <a:prstGeom prst="rect">
                <a:avLst/>
              </a:prstGeom>
            </p:spPr>
          </p:pic>
        </mc:Fallback>
      </mc:AlternateContent>
    </p:spTree>
    <p:custDataLst>
      <p:tags r:id="rId1"/>
    </p:custDataLst>
    <p:extLst>
      <p:ext uri="{BB962C8B-B14F-4D97-AF65-F5344CB8AC3E}">
        <p14:creationId xmlns:p14="http://schemas.microsoft.com/office/powerpoint/2010/main" val="387425723"/>
      </p:ext>
    </p:extLst>
  </p:cSld>
  <p:clrMapOvr>
    <a:masterClrMapping/>
  </p:clrMapOvr>
  <mc:AlternateContent xmlns:mc="http://schemas.openxmlformats.org/markup-compatibility/2006" xmlns:p14="http://schemas.microsoft.com/office/powerpoint/2010/main">
    <mc:Choice Requires="p14">
      <p:transition spd="med" p14:dur="700" advTm="11803">
        <p:fade/>
      </p:transition>
    </mc:Choice>
    <mc:Fallback xmlns="">
      <p:transition spd="med" advTm="118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87"/>
                                        </p:tgtEl>
                                        <p:attrNameLst>
                                          <p:attrName>style.visibility</p:attrName>
                                        </p:attrNameLst>
                                      </p:cBhvr>
                                      <p:to>
                                        <p:strVal val="visible"/>
                                      </p:to>
                                    </p:set>
                                    <p:cmd type="call" cmd="playFrom(0.0)">
                                      <p:cBhvr>
                                        <p:cTn id="7" dur="1" fill="hold"/>
                                        <p:tgtEl>
                                          <p:spTgt spid="187"/>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29167E-6 1.48148E-6 L -2.29167E-6 -0.44468 " pathEditMode="relative" rAng="0" ptsTypes="AA">
                                      <p:cBhvr>
                                        <p:cTn id="11" dur="2000" fill="hold"/>
                                        <p:tgtEl>
                                          <p:spTgt spid="298"/>
                                        </p:tgtEl>
                                        <p:attrNameLst>
                                          <p:attrName>ppt_x</p:attrName>
                                          <p:attrName>ppt_y</p:attrName>
                                        </p:attrNameLst>
                                      </p:cBhvr>
                                      <p:rCtr x="0" y="-22245"/>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9CE7478-8C6F-4003-B9CB-74FC905483F4}"/>
              </a:ext>
            </a:extLst>
          </p:cNvPr>
          <p:cNvCxnSpPr>
            <a:cxnSpLocks/>
          </p:cNvCxnSpPr>
          <p:nvPr/>
        </p:nvCxnSpPr>
        <p:spPr>
          <a:xfrm>
            <a:off x="6096000"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ED2DEF-14E7-49BE-8D19-DC3D9E30FBFA}"/>
              </a:ext>
            </a:extLst>
          </p:cNvPr>
          <p:cNvCxnSpPr>
            <a:cxnSpLocks/>
          </p:cNvCxnSpPr>
          <p:nvPr/>
        </p:nvCxnSpPr>
        <p:spPr>
          <a:xfrm>
            <a:off x="3084285"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8152E39-9F89-4296-B63D-4CB6C77EC5BA}"/>
              </a:ext>
            </a:extLst>
          </p:cNvPr>
          <p:cNvGrpSpPr/>
          <p:nvPr/>
        </p:nvGrpSpPr>
        <p:grpSpPr>
          <a:xfrm>
            <a:off x="411893" y="-3177233"/>
            <a:ext cx="2128108" cy="6443572"/>
            <a:chOff x="411893" y="-128522"/>
            <a:chExt cx="2128108" cy="6443572"/>
          </a:xfrm>
        </p:grpSpPr>
        <p:grpSp>
          <p:nvGrpSpPr>
            <p:cNvPr id="2" name="Group 1">
              <a:extLst>
                <a:ext uri="{FF2B5EF4-FFF2-40B4-BE49-F238E27FC236}">
                  <a16:creationId xmlns:a16="http://schemas.microsoft.com/office/drawing/2014/main" id="{15FBED46-413B-4E59-8146-C300F965AF54}"/>
                </a:ext>
              </a:extLst>
            </p:cNvPr>
            <p:cNvGrpSpPr/>
            <p:nvPr/>
          </p:nvGrpSpPr>
          <p:grpSpPr>
            <a:xfrm>
              <a:off x="411893" y="4227286"/>
              <a:ext cx="2128108" cy="2087764"/>
              <a:chOff x="411893" y="4227286"/>
              <a:chExt cx="2128108" cy="2087764"/>
            </a:xfrm>
          </p:grpSpPr>
          <p:grpSp>
            <p:nvGrpSpPr>
              <p:cNvPr id="9" name="Group 8">
                <a:extLst>
                  <a:ext uri="{FF2B5EF4-FFF2-40B4-BE49-F238E27FC236}">
                    <a16:creationId xmlns:a16="http://schemas.microsoft.com/office/drawing/2014/main" id="{D0FFFE5A-9A2A-466D-AE96-CC97E6974E25}"/>
                  </a:ext>
                </a:extLst>
              </p:cNvPr>
              <p:cNvGrpSpPr/>
              <p:nvPr/>
            </p:nvGrpSpPr>
            <p:grpSpPr>
              <a:xfrm>
                <a:off x="411893" y="4227286"/>
                <a:ext cx="2128108" cy="2087764"/>
                <a:chOff x="940903"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628031" y="5048770"/>
                <a:ext cx="439441" cy="44479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1903887" y="5052287"/>
                <a:ext cx="439441" cy="44479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335282" y="5750301"/>
                <a:ext cx="298813" cy="44479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188643" y="4483974"/>
                <a:ext cx="599126" cy="44479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5055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nvGrpSpPr>
          <p:cNvPr id="4" name="Group 3">
            <a:extLst>
              <a:ext uri="{FF2B5EF4-FFF2-40B4-BE49-F238E27FC236}">
                <a16:creationId xmlns:a16="http://schemas.microsoft.com/office/drawing/2014/main" id="{D58320B2-6808-4EBC-893B-7548B9E3A03B}"/>
              </a:ext>
            </a:extLst>
          </p:cNvPr>
          <p:cNvGrpSpPr/>
          <p:nvPr/>
        </p:nvGrpSpPr>
        <p:grpSpPr>
          <a:xfrm>
            <a:off x="37529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p:grpSp>
        <p:nvGrpSpPr>
          <p:cNvPr id="298" name="Group 297">
            <a:extLst>
              <a:ext uri="{FF2B5EF4-FFF2-40B4-BE49-F238E27FC236}">
                <a16:creationId xmlns:a16="http://schemas.microsoft.com/office/drawing/2014/main" id="{FB9436FC-2248-4765-8224-D4669E44625A}"/>
              </a:ext>
            </a:extLst>
          </p:cNvPr>
          <p:cNvGrpSpPr/>
          <p:nvPr/>
        </p:nvGrpSpPr>
        <p:grpSpPr>
          <a:xfrm>
            <a:off x="3449310" y="1178575"/>
            <a:ext cx="2128108" cy="2087764"/>
            <a:chOff x="3449310" y="4227286"/>
            <a:chExt cx="2128108" cy="2087764"/>
          </a:xfrm>
        </p:grpSpPr>
        <p:grpSp>
          <p:nvGrpSpPr>
            <p:cNvPr id="299" name="Group 298">
              <a:extLst>
                <a:ext uri="{FF2B5EF4-FFF2-40B4-BE49-F238E27FC236}">
                  <a16:creationId xmlns:a16="http://schemas.microsoft.com/office/drawing/2014/main" id="{D8DF9444-7747-477E-8B73-45C08D6A4E76}"/>
                </a:ext>
              </a:extLst>
            </p:cNvPr>
            <p:cNvGrpSpPr/>
            <p:nvPr/>
          </p:nvGrpSpPr>
          <p:grpSpPr>
            <a:xfrm>
              <a:off x="3449310" y="4227286"/>
              <a:ext cx="2128108" cy="2087764"/>
              <a:chOff x="940904" y="3644348"/>
              <a:chExt cx="2796209" cy="2743200"/>
            </a:xfrm>
          </p:grpSpPr>
          <p:sp>
            <p:nvSpPr>
              <p:cNvPr id="409" name="Rectangle 408">
                <a:extLst>
                  <a:ext uri="{FF2B5EF4-FFF2-40B4-BE49-F238E27FC236}">
                    <a16:creationId xmlns:a16="http://schemas.microsoft.com/office/drawing/2014/main" id="{05C85F75-FCA8-4249-9192-AACCC7EB3EAA}"/>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0" name="Rectangle 409">
                <a:extLst>
                  <a:ext uri="{FF2B5EF4-FFF2-40B4-BE49-F238E27FC236}">
                    <a16:creationId xmlns:a16="http://schemas.microsoft.com/office/drawing/2014/main" id="{805F1376-B61E-4FCA-841B-950D7440524B}"/>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0" name="Oval 299">
              <a:extLst>
                <a:ext uri="{FF2B5EF4-FFF2-40B4-BE49-F238E27FC236}">
                  <a16:creationId xmlns:a16="http://schemas.microsoft.com/office/drawing/2014/main" id="{748EB671-A5D2-4821-AD31-F89FF56F83CB}"/>
                </a:ext>
              </a:extLst>
            </p:cNvPr>
            <p:cNvSpPr/>
            <p:nvPr/>
          </p:nvSpPr>
          <p:spPr>
            <a:xfrm>
              <a:off x="4084013"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1" name="Group 300">
              <a:extLst>
                <a:ext uri="{FF2B5EF4-FFF2-40B4-BE49-F238E27FC236}">
                  <a16:creationId xmlns:a16="http://schemas.microsoft.com/office/drawing/2014/main" id="{A0F0833E-6BF5-45DD-BFF5-E4B70C9D995A}"/>
                </a:ext>
              </a:extLst>
            </p:cNvPr>
            <p:cNvGrpSpPr/>
            <p:nvPr/>
          </p:nvGrpSpPr>
          <p:grpSpPr>
            <a:xfrm>
              <a:off x="3644237" y="5048770"/>
              <a:ext cx="439441" cy="444796"/>
              <a:chOff x="2439179" y="2873896"/>
              <a:chExt cx="1114113" cy="584436"/>
            </a:xfrm>
          </p:grpSpPr>
          <p:grpSp>
            <p:nvGrpSpPr>
              <p:cNvPr id="365" name="Group 364">
                <a:extLst>
                  <a:ext uri="{FF2B5EF4-FFF2-40B4-BE49-F238E27FC236}">
                    <a16:creationId xmlns:a16="http://schemas.microsoft.com/office/drawing/2014/main" id="{69748CDB-D10D-4BFF-8BD3-BBC1B6C2BFF8}"/>
                  </a:ext>
                </a:extLst>
              </p:cNvPr>
              <p:cNvGrpSpPr/>
              <p:nvPr/>
            </p:nvGrpSpPr>
            <p:grpSpPr>
              <a:xfrm>
                <a:off x="2439179" y="2876979"/>
                <a:ext cx="1113690" cy="581353"/>
                <a:chOff x="2439179" y="2876979"/>
                <a:chExt cx="1113690" cy="581353"/>
              </a:xfrm>
            </p:grpSpPr>
            <p:cxnSp>
              <p:nvCxnSpPr>
                <p:cNvPr id="383" name="Straight Connector 382">
                  <a:extLst>
                    <a:ext uri="{FF2B5EF4-FFF2-40B4-BE49-F238E27FC236}">
                      <a16:creationId xmlns:a16="http://schemas.microsoft.com/office/drawing/2014/main" id="{267CFC9A-006F-408F-A504-494B19E090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C5D814A-468D-4621-AFAA-74A6CC4792A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5E214112-92AE-4418-961B-D283F8543ED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A5A9971-C113-4829-A6AB-E635FEA448B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CD47F3-D1D8-489D-8339-F2C2DBFE259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37AE4A25-B03B-41E0-BB5E-6D41949B8D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435FF18-D297-44A9-8100-04D754DC29C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4304566-663A-46DD-A8D0-4E1176E0723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A2665C-98A3-449F-8DB5-BDDB45C7E62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A059B1C6-B399-467A-92E8-5ADB17B33465}"/>
                  </a:ext>
                </a:extLst>
              </p:cNvPr>
              <p:cNvGrpSpPr/>
              <p:nvPr/>
            </p:nvGrpSpPr>
            <p:grpSpPr>
              <a:xfrm rot="10800000">
                <a:off x="2439602" y="2873896"/>
                <a:ext cx="1113690" cy="581353"/>
                <a:chOff x="2439179" y="2876979"/>
                <a:chExt cx="1113690" cy="581353"/>
              </a:xfrm>
            </p:grpSpPr>
            <p:cxnSp>
              <p:nvCxnSpPr>
                <p:cNvPr id="367" name="Straight Connector 366">
                  <a:extLst>
                    <a:ext uri="{FF2B5EF4-FFF2-40B4-BE49-F238E27FC236}">
                      <a16:creationId xmlns:a16="http://schemas.microsoft.com/office/drawing/2014/main" id="{5389B66C-F063-43EA-9360-41E68F25345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AFA5685-97DC-4510-BF3A-77C3C0A944F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25D71ED-0EE4-44D5-823F-C48CF52B27A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115638-5865-4D8A-B149-F064EA2678C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6E476EAC-6460-42D7-9CD3-1583D954022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E6AF539-0CC5-4E7F-8CC1-9DBF75BB726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F0452F3-0D80-456D-AB69-63CFF566073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6C890B40-1ACD-432C-97D6-932C8568ED4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1369B90-0DD6-4B36-9D0A-492FC25E2F6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2" name="Group 301">
              <a:extLst>
                <a:ext uri="{FF2B5EF4-FFF2-40B4-BE49-F238E27FC236}">
                  <a16:creationId xmlns:a16="http://schemas.microsoft.com/office/drawing/2014/main" id="{851EF0E9-EDD5-4D7E-A253-F155E9E355A4}"/>
                </a:ext>
              </a:extLst>
            </p:cNvPr>
            <p:cNvGrpSpPr/>
            <p:nvPr/>
          </p:nvGrpSpPr>
          <p:grpSpPr>
            <a:xfrm>
              <a:off x="4920093" y="5052287"/>
              <a:ext cx="439441" cy="444796"/>
              <a:chOff x="2439179" y="2873896"/>
              <a:chExt cx="1114113" cy="584436"/>
            </a:xfrm>
          </p:grpSpPr>
          <p:grpSp>
            <p:nvGrpSpPr>
              <p:cNvPr id="345" name="Group 344">
                <a:extLst>
                  <a:ext uri="{FF2B5EF4-FFF2-40B4-BE49-F238E27FC236}">
                    <a16:creationId xmlns:a16="http://schemas.microsoft.com/office/drawing/2014/main" id="{8C73F793-4BA9-43E7-A545-77516F66924C}"/>
                  </a:ext>
                </a:extLst>
              </p:cNvPr>
              <p:cNvGrpSpPr/>
              <p:nvPr/>
            </p:nvGrpSpPr>
            <p:grpSpPr>
              <a:xfrm>
                <a:off x="2439179" y="2876979"/>
                <a:ext cx="1113690" cy="581353"/>
                <a:chOff x="2439179" y="2876979"/>
                <a:chExt cx="1113690" cy="581353"/>
              </a:xfrm>
            </p:grpSpPr>
            <p:cxnSp>
              <p:nvCxnSpPr>
                <p:cNvPr id="356" name="Straight Connector 355">
                  <a:extLst>
                    <a:ext uri="{FF2B5EF4-FFF2-40B4-BE49-F238E27FC236}">
                      <a16:creationId xmlns:a16="http://schemas.microsoft.com/office/drawing/2014/main" id="{E25DC10C-DC28-48C5-8932-8895F4E07E7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7C84046-92C1-4953-8BA1-3C897E7F5D2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3CC2F61-D93A-43E1-825C-E48AF35B38A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2CF3297-32EC-4CD2-AAAE-7C8BD55E27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AA9B577-3C79-405B-B3FF-D5890F008C3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29407E5-106B-4EA6-B00E-4A97FFA3CF7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9E0A3D6-F45C-4DCA-B325-AFDA66BEFA8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0416224-1E1D-4396-98F3-CD54E469AB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4AEC6EB1-11D2-413D-AACC-0766C413A32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23F84813-C1E7-4978-A890-D99B1FFDFA01}"/>
                  </a:ext>
                </a:extLst>
              </p:cNvPr>
              <p:cNvGrpSpPr/>
              <p:nvPr/>
            </p:nvGrpSpPr>
            <p:grpSpPr>
              <a:xfrm rot="10800000">
                <a:off x="2439602" y="2873896"/>
                <a:ext cx="1113690" cy="581353"/>
                <a:chOff x="2439179" y="2876979"/>
                <a:chExt cx="1113690" cy="581353"/>
              </a:xfrm>
            </p:grpSpPr>
            <p:cxnSp>
              <p:nvCxnSpPr>
                <p:cNvPr id="347" name="Straight Connector 346">
                  <a:extLst>
                    <a:ext uri="{FF2B5EF4-FFF2-40B4-BE49-F238E27FC236}">
                      <a16:creationId xmlns:a16="http://schemas.microsoft.com/office/drawing/2014/main" id="{B0011459-9C25-4AD3-A5A9-2884F40251B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E869057-69B0-4033-A20A-3158ACC190A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24973C2-3DE3-47AC-B9CD-43DECAA1E96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43B1E440-4E09-4EFD-A23D-ECDB3D75663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8E79967-AB06-4A65-B0AB-6D9DA99FCEE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F8DEAC9-E607-4E3E-9D4B-B1588B973D7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B5AB6D6-61A6-4A42-8397-8D34F549306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2FCAD2B-D28A-4397-9F9B-05F1ECA8690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C077117-C746-44ED-ACFE-CB6F214F56B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482C08B9-3A00-4975-8D0C-CBB56F4CDE58}"/>
                </a:ext>
              </a:extLst>
            </p:cNvPr>
            <p:cNvGrpSpPr/>
            <p:nvPr/>
          </p:nvGrpSpPr>
          <p:grpSpPr>
            <a:xfrm rot="16200000">
              <a:off x="4351488" y="5750301"/>
              <a:ext cx="298813" cy="444796"/>
              <a:chOff x="2439179" y="2873896"/>
              <a:chExt cx="1114113" cy="584436"/>
            </a:xfrm>
          </p:grpSpPr>
          <p:grpSp>
            <p:nvGrpSpPr>
              <p:cNvPr id="325" name="Group 324">
                <a:extLst>
                  <a:ext uri="{FF2B5EF4-FFF2-40B4-BE49-F238E27FC236}">
                    <a16:creationId xmlns:a16="http://schemas.microsoft.com/office/drawing/2014/main" id="{2DF5AAE0-F020-43CC-81BA-86710AE4E43C}"/>
                  </a:ext>
                </a:extLst>
              </p:cNvPr>
              <p:cNvGrpSpPr/>
              <p:nvPr/>
            </p:nvGrpSpPr>
            <p:grpSpPr>
              <a:xfrm>
                <a:off x="2439179" y="2876979"/>
                <a:ext cx="1113690" cy="581353"/>
                <a:chOff x="2439179" y="2876979"/>
                <a:chExt cx="1113690" cy="581353"/>
              </a:xfrm>
            </p:grpSpPr>
            <p:cxnSp>
              <p:nvCxnSpPr>
                <p:cNvPr id="336" name="Straight Connector 335">
                  <a:extLst>
                    <a:ext uri="{FF2B5EF4-FFF2-40B4-BE49-F238E27FC236}">
                      <a16:creationId xmlns:a16="http://schemas.microsoft.com/office/drawing/2014/main" id="{170024B7-A535-4AA1-8B0A-E6EE6D6FF86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D2042F1-5A93-46F7-A6CE-1CEF5CF5E2D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9243E03-9D0C-48FC-ACBA-039602D047A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9B3C547-DAAA-4451-90DF-DF64A4B9DC3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30AD2EB-4B12-48C9-AB28-3E1210E4962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6EA4439-4B93-46B4-80F4-9E85F8FC96D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A32DF1B-6950-4E1D-8589-BD0C4566EDD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E2837F7A-966B-4EFB-8B76-1CC81887098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7F6203D-4827-4D9C-9C76-D01C13BB52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6" name="Group 325">
                <a:extLst>
                  <a:ext uri="{FF2B5EF4-FFF2-40B4-BE49-F238E27FC236}">
                    <a16:creationId xmlns:a16="http://schemas.microsoft.com/office/drawing/2014/main" id="{F3623C5B-02A5-49B0-97DE-300C5469B750}"/>
                  </a:ext>
                </a:extLst>
              </p:cNvPr>
              <p:cNvGrpSpPr/>
              <p:nvPr/>
            </p:nvGrpSpPr>
            <p:grpSpPr>
              <a:xfrm rot="10800000">
                <a:off x="2439602" y="2873896"/>
                <a:ext cx="1113690" cy="581353"/>
                <a:chOff x="2439179" y="2876979"/>
                <a:chExt cx="1113690" cy="581353"/>
              </a:xfrm>
            </p:grpSpPr>
            <p:cxnSp>
              <p:nvCxnSpPr>
                <p:cNvPr id="327" name="Straight Connector 326">
                  <a:extLst>
                    <a:ext uri="{FF2B5EF4-FFF2-40B4-BE49-F238E27FC236}">
                      <a16:creationId xmlns:a16="http://schemas.microsoft.com/office/drawing/2014/main" id="{4EA6664A-55B3-4202-BEBA-4ADA01B149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6ECB5E8-D767-4025-B343-153BD925765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7A93786-7388-44F1-9BC8-01295347185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A97D461-BB69-43BD-B4AD-D7B3052487B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C5DED0D-02D9-4F7E-97C0-D4289A4EF86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F0BDBEA-E8A9-4AE6-A1A7-C11A690E0D9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EA1CDE3-60BE-4D69-9F7F-706196C952C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E44F970-4294-4197-8C58-9F6D003EF9B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19250F-8BDF-4ACE-BD3F-006CC203DB3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4" name="Group 303">
              <a:extLst>
                <a:ext uri="{FF2B5EF4-FFF2-40B4-BE49-F238E27FC236}">
                  <a16:creationId xmlns:a16="http://schemas.microsoft.com/office/drawing/2014/main" id="{030E87C5-B980-4615-BE42-25D8DF2D4ABF}"/>
                </a:ext>
              </a:extLst>
            </p:cNvPr>
            <p:cNvGrpSpPr/>
            <p:nvPr/>
          </p:nvGrpSpPr>
          <p:grpSpPr>
            <a:xfrm rot="16200000">
              <a:off x="4204849" y="4483974"/>
              <a:ext cx="599126" cy="444796"/>
              <a:chOff x="2439179" y="2873896"/>
              <a:chExt cx="1114113" cy="584436"/>
            </a:xfrm>
          </p:grpSpPr>
          <p:grpSp>
            <p:nvGrpSpPr>
              <p:cNvPr id="305" name="Group 304">
                <a:extLst>
                  <a:ext uri="{FF2B5EF4-FFF2-40B4-BE49-F238E27FC236}">
                    <a16:creationId xmlns:a16="http://schemas.microsoft.com/office/drawing/2014/main" id="{004643BD-4AE3-4453-8EDB-CC6C2B087BF8}"/>
                  </a:ext>
                </a:extLst>
              </p:cNvPr>
              <p:cNvGrpSpPr/>
              <p:nvPr/>
            </p:nvGrpSpPr>
            <p:grpSpPr>
              <a:xfrm>
                <a:off x="2439179" y="2876979"/>
                <a:ext cx="1113690" cy="581353"/>
                <a:chOff x="2439179" y="2876979"/>
                <a:chExt cx="1113690" cy="581353"/>
              </a:xfrm>
            </p:grpSpPr>
            <p:cxnSp>
              <p:nvCxnSpPr>
                <p:cNvPr id="316" name="Straight Connector 315">
                  <a:extLst>
                    <a:ext uri="{FF2B5EF4-FFF2-40B4-BE49-F238E27FC236}">
                      <a16:creationId xmlns:a16="http://schemas.microsoft.com/office/drawing/2014/main" id="{5643B08F-DB96-4194-8B44-C239D2C19F0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78A554B6-D7A3-4759-8A9B-18CF541B52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CCE9E23-112A-4AE3-9EFE-294E836E63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6744D21-D0F3-4EF4-828E-8C8D526B63B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31BA4DC-1EF3-41F6-9845-6135DE639E7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B9D8B56-6657-4C57-A05C-864A4D0CEC6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6FB5FC9D-7462-40CD-99A0-1ED3A2155E0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57E403C-6625-4829-8BF8-6AD088E5B16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C455C50-7387-48A4-801C-1D01F84D105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A515D454-56E0-4AC6-85A9-721D0DA1C8ED}"/>
                  </a:ext>
                </a:extLst>
              </p:cNvPr>
              <p:cNvGrpSpPr/>
              <p:nvPr/>
            </p:nvGrpSpPr>
            <p:grpSpPr>
              <a:xfrm rot="10800000">
                <a:off x="2439602" y="2873896"/>
                <a:ext cx="1113690" cy="581353"/>
                <a:chOff x="2439179" y="2876979"/>
                <a:chExt cx="1113690" cy="581353"/>
              </a:xfrm>
            </p:grpSpPr>
            <p:cxnSp>
              <p:nvCxnSpPr>
                <p:cNvPr id="307" name="Straight Connector 306">
                  <a:extLst>
                    <a:ext uri="{FF2B5EF4-FFF2-40B4-BE49-F238E27FC236}">
                      <a16:creationId xmlns:a16="http://schemas.microsoft.com/office/drawing/2014/main" id="{B6948017-9A9D-4978-8270-AFEFFFEDA81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BAF0569-18BA-4EA6-A5CE-B880B9B578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DB00113-0998-4A54-BB37-1E1FF61195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CE277F7-8903-4EB4-9540-6F3490B7371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D4A35D8-37CC-4EE8-B3ED-5EA10867A7A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F475A90-B9CC-45B6-9A3C-9ED5C86849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37D317A-BDD7-497B-94B4-C4BA7E365F9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B5EDA8AA-E80A-47B0-A66D-0C864765F85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7652DD-FFF4-4DD6-B67D-84AFC5C803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209" name="TextBox 208">
            <a:extLst>
              <a:ext uri="{FF2B5EF4-FFF2-40B4-BE49-F238E27FC236}">
                <a16:creationId xmlns:a16="http://schemas.microsoft.com/office/drawing/2014/main" id="{07B9FFEA-2894-4E1F-A4D8-061C10F07888}"/>
              </a:ext>
            </a:extLst>
          </p:cNvPr>
          <p:cNvSpPr txBox="1"/>
          <p:nvPr/>
        </p:nvSpPr>
        <p:spPr>
          <a:xfrm>
            <a:off x="7590523" y="13916"/>
            <a:ext cx="1643681" cy="1077218"/>
          </a:xfrm>
          <a:prstGeom prst="rect">
            <a:avLst/>
          </a:prstGeom>
          <a:noFill/>
        </p:spPr>
        <p:txBody>
          <a:bodyPr wrap="square" rtlCol="0">
            <a:spAutoFit/>
          </a:bodyPr>
          <a:lstStyle/>
          <a:p>
            <a:pPr algn="ctr"/>
            <a:r>
              <a:rPr lang="en-GB" sz="3200" dirty="0"/>
              <a:t>Rocket</a:t>
            </a:r>
            <a:br>
              <a:rPr lang="en-GB" sz="3200" dirty="0"/>
            </a:br>
            <a:r>
              <a:rPr lang="en-GB" sz="3200" dirty="0"/>
              <a:t>Force</a:t>
            </a:r>
            <a:endParaRPr lang="en-CA" sz="3200" dirty="0"/>
          </a:p>
        </p:txBody>
      </p:sp>
      <p:grpSp>
        <p:nvGrpSpPr>
          <p:cNvPr id="6" name="Group 5">
            <a:extLst>
              <a:ext uri="{FF2B5EF4-FFF2-40B4-BE49-F238E27FC236}">
                <a16:creationId xmlns:a16="http://schemas.microsoft.com/office/drawing/2014/main" id="{6BDF8C28-C231-4653-9EA0-1F60A7B394D2}"/>
              </a:ext>
            </a:extLst>
          </p:cNvPr>
          <p:cNvGrpSpPr/>
          <p:nvPr/>
        </p:nvGrpSpPr>
        <p:grpSpPr>
          <a:xfrm>
            <a:off x="6544424" y="4227286"/>
            <a:ext cx="2128108" cy="3976441"/>
            <a:chOff x="6544424" y="4227286"/>
            <a:chExt cx="2128108" cy="3976441"/>
          </a:xfrm>
        </p:grpSpPr>
        <p:grpSp>
          <p:nvGrpSpPr>
            <p:cNvPr id="210" name="Group 209">
              <a:extLst>
                <a:ext uri="{FF2B5EF4-FFF2-40B4-BE49-F238E27FC236}">
                  <a16:creationId xmlns:a16="http://schemas.microsoft.com/office/drawing/2014/main" id="{0B5F9775-8781-469E-88BB-455ED097ADFE}"/>
                </a:ext>
              </a:extLst>
            </p:cNvPr>
            <p:cNvGrpSpPr/>
            <p:nvPr/>
          </p:nvGrpSpPr>
          <p:grpSpPr>
            <a:xfrm>
              <a:off x="6544424" y="4227286"/>
              <a:ext cx="2128108" cy="2087764"/>
              <a:chOff x="731206" y="3429000"/>
              <a:chExt cx="2796209" cy="2743200"/>
            </a:xfrm>
          </p:grpSpPr>
          <p:grpSp>
            <p:nvGrpSpPr>
              <p:cNvPr id="211" name="Group 210">
                <a:extLst>
                  <a:ext uri="{FF2B5EF4-FFF2-40B4-BE49-F238E27FC236}">
                    <a16:creationId xmlns:a16="http://schemas.microsoft.com/office/drawing/2014/main" id="{A375076D-A394-44DD-8012-012C5DA164C7}"/>
                  </a:ext>
                </a:extLst>
              </p:cNvPr>
              <p:cNvGrpSpPr/>
              <p:nvPr/>
            </p:nvGrpSpPr>
            <p:grpSpPr>
              <a:xfrm>
                <a:off x="731206" y="3429000"/>
                <a:ext cx="2796209" cy="2743200"/>
                <a:chOff x="940904" y="3644348"/>
                <a:chExt cx="2796209" cy="2743200"/>
              </a:xfrm>
            </p:grpSpPr>
            <p:sp>
              <p:nvSpPr>
                <p:cNvPr id="297" name="Rectangle 296">
                  <a:extLst>
                    <a:ext uri="{FF2B5EF4-FFF2-40B4-BE49-F238E27FC236}">
                      <a16:creationId xmlns:a16="http://schemas.microsoft.com/office/drawing/2014/main" id="{D572F613-C093-4D2D-BA6A-39C9C3E0DF1B}"/>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1" name="Rectangle 410">
                  <a:extLst>
                    <a:ext uri="{FF2B5EF4-FFF2-40B4-BE49-F238E27FC236}">
                      <a16:creationId xmlns:a16="http://schemas.microsoft.com/office/drawing/2014/main" id="{0B44D0F2-00B1-438C-AA92-D26A995E757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2" name="Oval 211">
                <a:extLst>
                  <a:ext uri="{FF2B5EF4-FFF2-40B4-BE49-F238E27FC236}">
                    <a16:creationId xmlns:a16="http://schemas.microsoft.com/office/drawing/2014/main" id="{A60634F6-DFB0-436A-8BDB-F111C625A51F}"/>
                  </a:ext>
                </a:extLst>
              </p:cNvPr>
              <p:cNvSpPr/>
              <p:nvPr/>
            </p:nvSpPr>
            <p:spPr>
              <a:xfrm>
                <a:off x="1592597" y="4263887"/>
                <a:ext cx="1073426" cy="1073426"/>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3" name="Group 212">
                <a:extLst>
                  <a:ext uri="{FF2B5EF4-FFF2-40B4-BE49-F238E27FC236}">
                    <a16:creationId xmlns:a16="http://schemas.microsoft.com/office/drawing/2014/main" id="{9502C896-DA6F-4CD9-A675-733138CEE363}"/>
                  </a:ext>
                </a:extLst>
              </p:cNvPr>
              <p:cNvGrpSpPr/>
              <p:nvPr/>
            </p:nvGrpSpPr>
            <p:grpSpPr>
              <a:xfrm>
                <a:off x="1015198" y="4508382"/>
                <a:ext cx="577400" cy="584436"/>
                <a:chOff x="2439179" y="2873896"/>
                <a:chExt cx="1114113" cy="584436"/>
              </a:xfrm>
            </p:grpSpPr>
            <p:grpSp>
              <p:nvGrpSpPr>
                <p:cNvPr id="277" name="Group 276">
                  <a:extLst>
                    <a:ext uri="{FF2B5EF4-FFF2-40B4-BE49-F238E27FC236}">
                      <a16:creationId xmlns:a16="http://schemas.microsoft.com/office/drawing/2014/main" id="{1EDD88C0-B713-4603-AB98-076AA592E34B}"/>
                    </a:ext>
                  </a:extLst>
                </p:cNvPr>
                <p:cNvGrpSpPr/>
                <p:nvPr/>
              </p:nvGrpSpPr>
              <p:grpSpPr>
                <a:xfrm>
                  <a:off x="2439179" y="2876979"/>
                  <a:ext cx="1113690" cy="581353"/>
                  <a:chOff x="2439179" y="2876979"/>
                  <a:chExt cx="1113690" cy="581353"/>
                </a:xfrm>
              </p:grpSpPr>
              <p:cxnSp>
                <p:nvCxnSpPr>
                  <p:cNvPr id="288" name="Straight Connector 287">
                    <a:extLst>
                      <a:ext uri="{FF2B5EF4-FFF2-40B4-BE49-F238E27FC236}">
                        <a16:creationId xmlns:a16="http://schemas.microsoft.com/office/drawing/2014/main" id="{B0154CB3-E26F-4AA2-AD3E-47CFB1E82CB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9CBEF01-D06C-4BD9-B3CE-5045D12E187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348C526D-E885-4934-BF38-5F082B610A9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0E24BCC-065C-4F25-8F00-5E6CC9B2A33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B46CC62-0AA4-4DAF-8CE1-90133DC1A31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475A2E9-522A-491A-99BF-425C26B1406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A447638-78C1-480B-A952-6FC263B56E7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1D9E73A-0193-4F1B-996C-A4C647309E1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2CDAE0D-7BC5-40A1-B12F-7BD3E0321E9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8" name="Group 277">
                  <a:extLst>
                    <a:ext uri="{FF2B5EF4-FFF2-40B4-BE49-F238E27FC236}">
                      <a16:creationId xmlns:a16="http://schemas.microsoft.com/office/drawing/2014/main" id="{F3D3F08F-C0B6-4574-92BF-BAA3CACE6C63}"/>
                    </a:ext>
                  </a:extLst>
                </p:cNvPr>
                <p:cNvGrpSpPr/>
                <p:nvPr/>
              </p:nvGrpSpPr>
              <p:grpSpPr>
                <a:xfrm rot="10800000">
                  <a:off x="2439602" y="2873896"/>
                  <a:ext cx="1113690" cy="581353"/>
                  <a:chOff x="2439179" y="2876979"/>
                  <a:chExt cx="1113690" cy="581353"/>
                </a:xfrm>
              </p:grpSpPr>
              <p:cxnSp>
                <p:nvCxnSpPr>
                  <p:cNvPr id="279" name="Straight Connector 278">
                    <a:extLst>
                      <a:ext uri="{FF2B5EF4-FFF2-40B4-BE49-F238E27FC236}">
                        <a16:creationId xmlns:a16="http://schemas.microsoft.com/office/drawing/2014/main" id="{30197E81-3C2D-40FD-87F1-72EBBE6E98E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32264BFA-4C16-46FF-9C0F-32F48C96013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CCE8FB7-00D2-4B4C-ADFE-487822456F8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4C804B2-C575-4CBE-88D2-AAEC4BBF86C7}"/>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6250104-8B0F-4EB3-ADB3-AAC54258FB3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7D936A0-2B1A-47C7-BC08-B727E97F1B5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B41DC9E-FB86-4125-A840-B84F759E7A5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5392FFFA-1ACA-4335-8D7F-2FF2145DA38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4AC03A3-ECDE-4402-A506-6EEC7843E37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14" name="Group 213">
                <a:extLst>
                  <a:ext uri="{FF2B5EF4-FFF2-40B4-BE49-F238E27FC236}">
                    <a16:creationId xmlns:a16="http://schemas.microsoft.com/office/drawing/2014/main" id="{28A61CA5-6967-4845-BB3F-83D7BF8A0AF3}"/>
                  </a:ext>
                </a:extLst>
              </p:cNvPr>
              <p:cNvGrpSpPr/>
              <p:nvPr/>
            </p:nvGrpSpPr>
            <p:grpSpPr>
              <a:xfrm>
                <a:off x="2691598" y="4513003"/>
                <a:ext cx="577400" cy="584436"/>
                <a:chOff x="2439179" y="2873896"/>
                <a:chExt cx="1114113" cy="584436"/>
              </a:xfrm>
            </p:grpSpPr>
            <p:grpSp>
              <p:nvGrpSpPr>
                <p:cNvPr id="257" name="Group 256">
                  <a:extLst>
                    <a:ext uri="{FF2B5EF4-FFF2-40B4-BE49-F238E27FC236}">
                      <a16:creationId xmlns:a16="http://schemas.microsoft.com/office/drawing/2014/main" id="{B4198D10-0CA0-4936-912B-B818D23E4B0A}"/>
                    </a:ext>
                  </a:extLst>
                </p:cNvPr>
                <p:cNvGrpSpPr/>
                <p:nvPr/>
              </p:nvGrpSpPr>
              <p:grpSpPr>
                <a:xfrm>
                  <a:off x="2439179" y="2876979"/>
                  <a:ext cx="1113690" cy="581353"/>
                  <a:chOff x="2439179" y="2876979"/>
                  <a:chExt cx="1113690" cy="581353"/>
                </a:xfrm>
              </p:grpSpPr>
              <p:cxnSp>
                <p:nvCxnSpPr>
                  <p:cNvPr id="268" name="Straight Connector 267">
                    <a:extLst>
                      <a:ext uri="{FF2B5EF4-FFF2-40B4-BE49-F238E27FC236}">
                        <a16:creationId xmlns:a16="http://schemas.microsoft.com/office/drawing/2014/main" id="{FA1B7F0A-980B-430D-AA48-65A041E688A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4D171E99-0053-4875-953F-A19DE494E37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F85A043-A5C2-4DFB-AE5F-7B2E389CDC9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C607E63B-21C0-4066-B628-0CAF73256EC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8F167AD-6698-43E5-AE8E-25C85BB34F2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33FAFF1-6E21-4092-B43D-22F312F7674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066AF1BB-9221-456F-B963-97D2EE6154B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C5465DC-1AE0-4F73-9522-17E66DC85C3F}"/>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29C8AD34-DF9D-4BC0-991A-FDF8387BAFE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A703746F-507A-47C3-92A6-3E02C8B69F7C}"/>
                    </a:ext>
                  </a:extLst>
                </p:cNvPr>
                <p:cNvGrpSpPr/>
                <p:nvPr/>
              </p:nvGrpSpPr>
              <p:grpSpPr>
                <a:xfrm rot="10800000">
                  <a:off x="2439602" y="2873896"/>
                  <a:ext cx="1113690" cy="581353"/>
                  <a:chOff x="2439179" y="2876979"/>
                  <a:chExt cx="1113690" cy="581353"/>
                </a:xfrm>
              </p:grpSpPr>
              <p:cxnSp>
                <p:nvCxnSpPr>
                  <p:cNvPr id="259" name="Straight Connector 258">
                    <a:extLst>
                      <a:ext uri="{FF2B5EF4-FFF2-40B4-BE49-F238E27FC236}">
                        <a16:creationId xmlns:a16="http://schemas.microsoft.com/office/drawing/2014/main" id="{1F7F06CC-B8DD-48F1-9337-86100225F1B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A35105A8-776D-4F94-90D7-EF125218D1A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58324A1-8E3C-4ED2-B206-681737CCBAD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A71D1C08-AB1B-4F7F-B208-608377E3501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EDD5BD2C-BAFF-464D-87C7-677ACB669A6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88CA9C52-BAB0-4A67-AC8F-BFCDEE6BC75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DFF05788-860C-4D80-AF67-9ACDDC7A7D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806B126-F993-4B89-BA32-C891FED9DEB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AF48F27C-01C8-4430-ACA1-6C633861423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15" name="Group 214">
                <a:extLst>
                  <a:ext uri="{FF2B5EF4-FFF2-40B4-BE49-F238E27FC236}">
                    <a16:creationId xmlns:a16="http://schemas.microsoft.com/office/drawing/2014/main" id="{F8450BC6-1421-4856-8F20-4A12CB5A6C88}"/>
                  </a:ext>
                </a:extLst>
              </p:cNvPr>
              <p:cNvGrpSpPr/>
              <p:nvPr/>
            </p:nvGrpSpPr>
            <p:grpSpPr>
              <a:xfrm rot="16200000">
                <a:off x="1852096" y="5337764"/>
                <a:ext cx="577400" cy="584436"/>
                <a:chOff x="2439179" y="2873896"/>
                <a:chExt cx="1114113" cy="584436"/>
              </a:xfrm>
            </p:grpSpPr>
            <p:grpSp>
              <p:nvGrpSpPr>
                <p:cNvPr id="237" name="Group 236">
                  <a:extLst>
                    <a:ext uri="{FF2B5EF4-FFF2-40B4-BE49-F238E27FC236}">
                      <a16:creationId xmlns:a16="http://schemas.microsoft.com/office/drawing/2014/main" id="{AF66C981-D569-48CE-BD8E-73D1D99BAF02}"/>
                    </a:ext>
                  </a:extLst>
                </p:cNvPr>
                <p:cNvGrpSpPr/>
                <p:nvPr/>
              </p:nvGrpSpPr>
              <p:grpSpPr>
                <a:xfrm>
                  <a:off x="2439179" y="2876979"/>
                  <a:ext cx="1113690" cy="581353"/>
                  <a:chOff x="2439179" y="2876979"/>
                  <a:chExt cx="1113690" cy="581353"/>
                </a:xfrm>
              </p:grpSpPr>
              <p:cxnSp>
                <p:nvCxnSpPr>
                  <p:cNvPr id="248" name="Straight Connector 247">
                    <a:extLst>
                      <a:ext uri="{FF2B5EF4-FFF2-40B4-BE49-F238E27FC236}">
                        <a16:creationId xmlns:a16="http://schemas.microsoft.com/office/drawing/2014/main" id="{6526B044-39F7-4253-BBAB-6A0DDF78269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D85B503-0075-4418-BC66-A6B3CBA0621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B6BDCEF-EC35-436D-B526-286FFE935B4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264D28B-8241-4EA4-89D7-650F45D65F1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C5BAE16-C6B9-449B-86B7-36990F6F22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34C09F7-0D1D-4C0E-9265-0A0F7EF93DB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F00C06B-DD9D-4FF4-85BB-279872B0F25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8893C4FF-FA9C-4365-812E-C8DBD33439A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1AC2DDD-0CD9-4F37-8A2A-D9E78D41371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8" name="Group 237">
                  <a:extLst>
                    <a:ext uri="{FF2B5EF4-FFF2-40B4-BE49-F238E27FC236}">
                      <a16:creationId xmlns:a16="http://schemas.microsoft.com/office/drawing/2014/main" id="{1F35609F-BACB-41A0-83BB-BC13E0E47362}"/>
                    </a:ext>
                  </a:extLst>
                </p:cNvPr>
                <p:cNvGrpSpPr/>
                <p:nvPr/>
              </p:nvGrpSpPr>
              <p:grpSpPr>
                <a:xfrm rot="10800000">
                  <a:off x="2439602" y="2873896"/>
                  <a:ext cx="1113690" cy="581353"/>
                  <a:chOff x="2439179" y="2876979"/>
                  <a:chExt cx="1113690" cy="581353"/>
                </a:xfrm>
              </p:grpSpPr>
              <p:cxnSp>
                <p:nvCxnSpPr>
                  <p:cNvPr id="239" name="Straight Connector 238">
                    <a:extLst>
                      <a:ext uri="{FF2B5EF4-FFF2-40B4-BE49-F238E27FC236}">
                        <a16:creationId xmlns:a16="http://schemas.microsoft.com/office/drawing/2014/main" id="{119E33A8-6F2A-44AC-8E35-5B4A3ED5ED3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BA8C78B-279F-4F82-A6D6-D0AB9979993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CC664B4-9EE7-4CCE-A238-1192F0B770F8}"/>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BB6B3A1-831D-4107-ABDA-14B5B6ECB78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F2DDC62-F800-4647-B0F8-92059036EA8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F104913-31B1-4737-AF17-ACA9ACCFEB7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A4E081D-894A-4057-97D2-577F655F3B7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70BB990F-DF45-4D02-BD7C-3583DA29EEE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A12F0EF-9FC6-4071-99E5-BD5AFB07F91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16" name="Group 215">
                <a:extLst>
                  <a:ext uri="{FF2B5EF4-FFF2-40B4-BE49-F238E27FC236}">
                    <a16:creationId xmlns:a16="http://schemas.microsoft.com/office/drawing/2014/main" id="{0AD2176E-FDA9-4755-B3A0-3F8278DC1841}"/>
                  </a:ext>
                </a:extLst>
              </p:cNvPr>
              <p:cNvGrpSpPr/>
              <p:nvPr/>
            </p:nvGrpSpPr>
            <p:grpSpPr>
              <a:xfrm rot="16200000">
                <a:off x="1856716" y="3661364"/>
                <a:ext cx="577400" cy="584436"/>
                <a:chOff x="2439179" y="2873896"/>
                <a:chExt cx="1114113" cy="584436"/>
              </a:xfrm>
            </p:grpSpPr>
            <p:grpSp>
              <p:nvGrpSpPr>
                <p:cNvPr id="217" name="Group 216">
                  <a:extLst>
                    <a:ext uri="{FF2B5EF4-FFF2-40B4-BE49-F238E27FC236}">
                      <a16:creationId xmlns:a16="http://schemas.microsoft.com/office/drawing/2014/main" id="{E9666C78-3F91-47BE-82BD-C9687C321065}"/>
                    </a:ext>
                  </a:extLst>
                </p:cNvPr>
                <p:cNvGrpSpPr/>
                <p:nvPr/>
              </p:nvGrpSpPr>
              <p:grpSpPr>
                <a:xfrm>
                  <a:off x="2439179" y="2876979"/>
                  <a:ext cx="1113690" cy="581353"/>
                  <a:chOff x="2439179" y="2876979"/>
                  <a:chExt cx="1113690" cy="581353"/>
                </a:xfrm>
              </p:grpSpPr>
              <p:cxnSp>
                <p:nvCxnSpPr>
                  <p:cNvPr id="228" name="Straight Connector 227">
                    <a:extLst>
                      <a:ext uri="{FF2B5EF4-FFF2-40B4-BE49-F238E27FC236}">
                        <a16:creationId xmlns:a16="http://schemas.microsoft.com/office/drawing/2014/main" id="{D7E9521F-ECB0-4302-9EE3-B86BF8F86E8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0B05B9FF-F5D3-4F1B-9367-34DEC075A6C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E572DF27-564D-4DFE-A515-3262FE8993F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612A79E-C0D0-4E39-BB7B-A8B2AA651CE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54F2EE9-455E-4DEF-A753-9F42F479C6E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8C4B7CC-8878-4B40-B03E-BF7B7C44DCB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43CBE37A-530C-4767-97AF-5DE896068D2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B01D3D8A-A442-45B6-9BC4-B43F2C8DE19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862A4FB-C6D2-4F13-9B72-C3CF6429617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07D616E9-381F-4656-AEC3-1A2ABBEB4DF2}"/>
                    </a:ext>
                  </a:extLst>
                </p:cNvPr>
                <p:cNvGrpSpPr/>
                <p:nvPr/>
              </p:nvGrpSpPr>
              <p:grpSpPr>
                <a:xfrm rot="10800000">
                  <a:off x="2439602" y="2873896"/>
                  <a:ext cx="1113690" cy="581353"/>
                  <a:chOff x="2439179" y="2876979"/>
                  <a:chExt cx="1113690" cy="581353"/>
                </a:xfrm>
              </p:grpSpPr>
              <p:cxnSp>
                <p:nvCxnSpPr>
                  <p:cNvPr id="219" name="Straight Connector 218">
                    <a:extLst>
                      <a:ext uri="{FF2B5EF4-FFF2-40B4-BE49-F238E27FC236}">
                        <a16:creationId xmlns:a16="http://schemas.microsoft.com/office/drawing/2014/main" id="{58B68C0E-AD7B-4827-AACB-C32889A2415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B702862-E362-406B-A7E9-A08E77ADF84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5C3563B-EF8B-4D47-91B7-12859E88181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FCDE9C5-AB05-4C53-98C3-833C2DEEB5FF}"/>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B64B5C4-3748-4656-BAA7-9411505242E1}"/>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E65F37B-2699-4964-8CF1-591DEE82141F}"/>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6E35F7F-7FFE-4F2E-A43C-30037925C5F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C8139E9-47DB-437B-A503-3EB8681135F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DB80F95C-E76A-4697-8135-DB9C6D85B8A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12" name="Group 411">
              <a:extLst>
                <a:ext uri="{FF2B5EF4-FFF2-40B4-BE49-F238E27FC236}">
                  <a16:creationId xmlns:a16="http://schemas.microsoft.com/office/drawing/2014/main" id="{2533C3DE-93EA-414D-A524-C87C547C6F40}"/>
                </a:ext>
              </a:extLst>
            </p:cNvPr>
            <p:cNvGrpSpPr/>
            <p:nvPr/>
          </p:nvGrpSpPr>
          <p:grpSpPr>
            <a:xfrm>
              <a:off x="7394821" y="6757511"/>
              <a:ext cx="541105" cy="1446216"/>
              <a:chOff x="7380684" y="3590872"/>
              <a:chExt cx="655122" cy="1644967"/>
            </a:xfrm>
          </p:grpSpPr>
          <p:sp>
            <p:nvSpPr>
              <p:cNvPr id="413" name="Oval 412">
                <a:extLst>
                  <a:ext uri="{FF2B5EF4-FFF2-40B4-BE49-F238E27FC236}">
                    <a16:creationId xmlns:a16="http://schemas.microsoft.com/office/drawing/2014/main" id="{2C863B68-AEA9-4C36-BE5D-8A1BA18B8391}"/>
                  </a:ext>
                </a:extLst>
              </p:cNvPr>
              <p:cNvSpPr/>
              <p:nvPr/>
            </p:nvSpPr>
            <p:spPr>
              <a:xfrm>
                <a:off x="7380684" y="3590872"/>
                <a:ext cx="655122" cy="16449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4" name="Oval 413">
                <a:extLst>
                  <a:ext uri="{FF2B5EF4-FFF2-40B4-BE49-F238E27FC236}">
                    <a16:creationId xmlns:a16="http://schemas.microsoft.com/office/drawing/2014/main" id="{7B44E6CE-C351-4E64-8FFD-7298967ACA90}"/>
                  </a:ext>
                </a:extLst>
              </p:cNvPr>
              <p:cNvSpPr/>
              <p:nvPr/>
            </p:nvSpPr>
            <p:spPr>
              <a:xfrm>
                <a:off x="7486630" y="3590872"/>
                <a:ext cx="450466" cy="11310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5" name="Oval 414">
                <a:extLst>
                  <a:ext uri="{FF2B5EF4-FFF2-40B4-BE49-F238E27FC236}">
                    <a16:creationId xmlns:a16="http://schemas.microsoft.com/office/drawing/2014/main" id="{D26F9A69-063C-4CCF-8446-1A072A002A24}"/>
                  </a:ext>
                </a:extLst>
              </p:cNvPr>
              <p:cNvSpPr/>
              <p:nvPr/>
            </p:nvSpPr>
            <p:spPr>
              <a:xfrm>
                <a:off x="7585814" y="3590872"/>
                <a:ext cx="244862" cy="61483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16" name="Trapezoid 415">
              <a:extLst>
                <a:ext uri="{FF2B5EF4-FFF2-40B4-BE49-F238E27FC236}">
                  <a16:creationId xmlns:a16="http://schemas.microsoft.com/office/drawing/2014/main" id="{96281066-AE7D-4071-872C-192753ED61E2}"/>
                </a:ext>
              </a:extLst>
            </p:cNvPr>
            <p:cNvSpPr/>
            <p:nvPr/>
          </p:nvSpPr>
          <p:spPr>
            <a:xfrm>
              <a:off x="7085708" y="6352707"/>
              <a:ext cx="1076026" cy="397938"/>
            </a:xfrm>
            <a:prstGeom prst="trapezoid">
              <a:avLst/>
            </a:prstGeom>
            <a:solidFill>
              <a:schemeClr val="bg1">
                <a:lumMod val="6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417" name="TextBox 416">
                <a:extLst>
                  <a:ext uri="{FF2B5EF4-FFF2-40B4-BE49-F238E27FC236}">
                    <a16:creationId xmlns:a16="http://schemas.microsoft.com/office/drawing/2014/main" id="{06DB7499-EEF5-447F-B6B3-B0438F543C37}"/>
                  </a:ext>
                </a:extLst>
              </p:cNvPr>
              <p:cNvSpPr txBox="1"/>
              <p:nvPr/>
            </p:nvSpPr>
            <p:spPr>
              <a:xfrm>
                <a:off x="470104"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417" name="TextBox 416">
                <a:extLst>
                  <a:ext uri="{FF2B5EF4-FFF2-40B4-BE49-F238E27FC236}">
                    <a16:creationId xmlns:a16="http://schemas.microsoft.com/office/drawing/2014/main" id="{06DB7499-EEF5-447F-B6B3-B0438F543C37}"/>
                  </a:ext>
                </a:extLst>
              </p:cNvPr>
              <p:cNvSpPr txBox="1">
                <a:spLocks noRot="1" noChangeAspect="1" noMove="1" noResize="1" noEditPoints="1" noAdjustHandles="1" noChangeArrowheads="1" noChangeShapeType="1" noTextEdit="1"/>
              </p:cNvSpPr>
              <p:nvPr/>
            </p:nvSpPr>
            <p:spPr>
              <a:xfrm>
                <a:off x="470104" y="5495906"/>
                <a:ext cx="2121758"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8" name="TextBox 417">
                <a:extLst>
                  <a:ext uri="{FF2B5EF4-FFF2-40B4-BE49-F238E27FC236}">
                    <a16:creationId xmlns:a16="http://schemas.microsoft.com/office/drawing/2014/main" id="{9A0FBB99-9169-44D8-AB85-8A810D12F2B9}"/>
                  </a:ext>
                </a:extLst>
              </p:cNvPr>
              <p:cNvSpPr txBox="1"/>
              <p:nvPr/>
            </p:nvSpPr>
            <p:spPr>
              <a:xfrm>
                <a:off x="355771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418" name="TextBox 417">
                <a:extLst>
                  <a:ext uri="{FF2B5EF4-FFF2-40B4-BE49-F238E27FC236}">
                    <a16:creationId xmlns:a16="http://schemas.microsoft.com/office/drawing/2014/main" id="{9A0FBB99-9169-44D8-AB85-8A810D12F2B9}"/>
                  </a:ext>
                </a:extLst>
              </p:cNvPr>
              <p:cNvSpPr txBox="1">
                <a:spLocks noRot="1" noChangeAspect="1" noMove="1" noResize="1" noEditPoints="1" noAdjustHandles="1" noChangeArrowheads="1" noChangeShapeType="1" noTextEdit="1"/>
              </p:cNvSpPr>
              <p:nvPr/>
            </p:nvSpPr>
            <p:spPr>
              <a:xfrm>
                <a:off x="3557712" y="5495906"/>
                <a:ext cx="2121758" cy="1015663"/>
              </a:xfrm>
              <a:prstGeom prst="rect">
                <a:avLst/>
              </a:prstGeom>
              <a:blipFill>
                <a:blip r:embed="rId4"/>
                <a:stretch>
                  <a:fillRect/>
                </a:stretch>
              </a:blipFill>
            </p:spPr>
            <p:txBody>
              <a:bodyPr/>
              <a:lstStyle/>
              <a:p>
                <a:r>
                  <a:rPr lang="en-CA">
                    <a:noFill/>
                  </a:rPr>
                  <a:t> </a:t>
                </a:r>
              </a:p>
            </p:txBody>
          </p:sp>
        </mc:Fallback>
      </mc:AlternateContent>
      <p:sp>
        <p:nvSpPr>
          <p:cNvPr id="420" name="Arrow: Up 419">
            <a:extLst>
              <a:ext uri="{FF2B5EF4-FFF2-40B4-BE49-F238E27FC236}">
                <a16:creationId xmlns:a16="http://schemas.microsoft.com/office/drawing/2014/main" id="{45642431-CF9A-4C5B-B613-4B5E7D19E82F}"/>
              </a:ext>
            </a:extLst>
          </p:cNvPr>
          <p:cNvSpPr/>
          <p:nvPr/>
        </p:nvSpPr>
        <p:spPr>
          <a:xfrm>
            <a:off x="753347" y="119614"/>
            <a:ext cx="490356" cy="91681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645152936"/>
      </p:ext>
    </p:extLst>
  </p:cSld>
  <p:clrMapOvr>
    <a:masterClrMapping/>
  </p:clrMapOvr>
  <mc:AlternateContent xmlns:mc="http://schemas.openxmlformats.org/markup-compatibility/2006" xmlns:p14="http://schemas.microsoft.com/office/powerpoint/2010/main">
    <mc:Choice Requires="p14">
      <p:transition spd="med" p14:dur="700" advTm="3282">
        <p:fade/>
      </p:transition>
    </mc:Choice>
    <mc:Fallback xmlns="">
      <p:transition spd="med" advTm="32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9CE7478-8C6F-4003-B9CB-74FC905483F4}"/>
              </a:ext>
            </a:extLst>
          </p:cNvPr>
          <p:cNvCxnSpPr>
            <a:cxnSpLocks/>
          </p:cNvCxnSpPr>
          <p:nvPr/>
        </p:nvCxnSpPr>
        <p:spPr>
          <a:xfrm>
            <a:off x="6096000"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ED2DEF-14E7-49BE-8D19-DC3D9E30FBFA}"/>
              </a:ext>
            </a:extLst>
          </p:cNvPr>
          <p:cNvCxnSpPr>
            <a:cxnSpLocks/>
          </p:cNvCxnSpPr>
          <p:nvPr/>
        </p:nvCxnSpPr>
        <p:spPr>
          <a:xfrm>
            <a:off x="3084285"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8152E39-9F89-4296-B63D-4CB6C77EC5BA}"/>
              </a:ext>
            </a:extLst>
          </p:cNvPr>
          <p:cNvGrpSpPr/>
          <p:nvPr/>
        </p:nvGrpSpPr>
        <p:grpSpPr>
          <a:xfrm>
            <a:off x="411893" y="-3177233"/>
            <a:ext cx="2128108" cy="6443572"/>
            <a:chOff x="411893" y="-128522"/>
            <a:chExt cx="2128108" cy="6443572"/>
          </a:xfrm>
        </p:grpSpPr>
        <p:grpSp>
          <p:nvGrpSpPr>
            <p:cNvPr id="2" name="Group 1">
              <a:extLst>
                <a:ext uri="{FF2B5EF4-FFF2-40B4-BE49-F238E27FC236}">
                  <a16:creationId xmlns:a16="http://schemas.microsoft.com/office/drawing/2014/main" id="{15FBED46-413B-4E59-8146-C300F965AF54}"/>
                </a:ext>
              </a:extLst>
            </p:cNvPr>
            <p:cNvGrpSpPr/>
            <p:nvPr/>
          </p:nvGrpSpPr>
          <p:grpSpPr>
            <a:xfrm>
              <a:off x="411893" y="4227286"/>
              <a:ext cx="2128108" cy="2087764"/>
              <a:chOff x="411893" y="4227286"/>
              <a:chExt cx="2128108" cy="2087764"/>
            </a:xfrm>
          </p:grpSpPr>
          <p:grpSp>
            <p:nvGrpSpPr>
              <p:cNvPr id="9" name="Group 8">
                <a:extLst>
                  <a:ext uri="{FF2B5EF4-FFF2-40B4-BE49-F238E27FC236}">
                    <a16:creationId xmlns:a16="http://schemas.microsoft.com/office/drawing/2014/main" id="{D0FFFE5A-9A2A-466D-AE96-CC97E6974E25}"/>
                  </a:ext>
                </a:extLst>
              </p:cNvPr>
              <p:cNvGrpSpPr/>
              <p:nvPr/>
            </p:nvGrpSpPr>
            <p:grpSpPr>
              <a:xfrm>
                <a:off x="411893" y="4227286"/>
                <a:ext cx="2128108" cy="2087764"/>
                <a:chOff x="940903"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628031" y="5048770"/>
                <a:ext cx="439441" cy="44479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1903887" y="5052287"/>
                <a:ext cx="439441" cy="44479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335282" y="5750301"/>
                <a:ext cx="298813" cy="44479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188643" y="4483974"/>
                <a:ext cx="599126" cy="44479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5055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nvGrpSpPr>
          <p:cNvPr id="4" name="Group 3">
            <a:extLst>
              <a:ext uri="{FF2B5EF4-FFF2-40B4-BE49-F238E27FC236}">
                <a16:creationId xmlns:a16="http://schemas.microsoft.com/office/drawing/2014/main" id="{D58320B2-6808-4EBC-893B-7548B9E3A03B}"/>
              </a:ext>
            </a:extLst>
          </p:cNvPr>
          <p:cNvGrpSpPr/>
          <p:nvPr/>
        </p:nvGrpSpPr>
        <p:grpSpPr>
          <a:xfrm>
            <a:off x="37529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p:grpSp>
        <p:nvGrpSpPr>
          <p:cNvPr id="298" name="Group 297">
            <a:extLst>
              <a:ext uri="{FF2B5EF4-FFF2-40B4-BE49-F238E27FC236}">
                <a16:creationId xmlns:a16="http://schemas.microsoft.com/office/drawing/2014/main" id="{FB9436FC-2248-4765-8224-D4669E44625A}"/>
              </a:ext>
            </a:extLst>
          </p:cNvPr>
          <p:cNvGrpSpPr/>
          <p:nvPr/>
        </p:nvGrpSpPr>
        <p:grpSpPr>
          <a:xfrm>
            <a:off x="3449310" y="1178575"/>
            <a:ext cx="2128108" cy="2087764"/>
            <a:chOff x="3449310" y="4227286"/>
            <a:chExt cx="2128108" cy="2087764"/>
          </a:xfrm>
        </p:grpSpPr>
        <p:grpSp>
          <p:nvGrpSpPr>
            <p:cNvPr id="299" name="Group 298">
              <a:extLst>
                <a:ext uri="{FF2B5EF4-FFF2-40B4-BE49-F238E27FC236}">
                  <a16:creationId xmlns:a16="http://schemas.microsoft.com/office/drawing/2014/main" id="{D8DF9444-7747-477E-8B73-45C08D6A4E76}"/>
                </a:ext>
              </a:extLst>
            </p:cNvPr>
            <p:cNvGrpSpPr/>
            <p:nvPr/>
          </p:nvGrpSpPr>
          <p:grpSpPr>
            <a:xfrm>
              <a:off x="3449310" y="4227286"/>
              <a:ext cx="2128108" cy="2087764"/>
              <a:chOff x="940904" y="3644348"/>
              <a:chExt cx="2796209" cy="2743200"/>
            </a:xfrm>
          </p:grpSpPr>
          <p:sp>
            <p:nvSpPr>
              <p:cNvPr id="409" name="Rectangle 408">
                <a:extLst>
                  <a:ext uri="{FF2B5EF4-FFF2-40B4-BE49-F238E27FC236}">
                    <a16:creationId xmlns:a16="http://schemas.microsoft.com/office/drawing/2014/main" id="{05C85F75-FCA8-4249-9192-AACCC7EB3EAA}"/>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0" name="Rectangle 409">
                <a:extLst>
                  <a:ext uri="{FF2B5EF4-FFF2-40B4-BE49-F238E27FC236}">
                    <a16:creationId xmlns:a16="http://schemas.microsoft.com/office/drawing/2014/main" id="{805F1376-B61E-4FCA-841B-950D7440524B}"/>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0" name="Oval 299">
              <a:extLst>
                <a:ext uri="{FF2B5EF4-FFF2-40B4-BE49-F238E27FC236}">
                  <a16:creationId xmlns:a16="http://schemas.microsoft.com/office/drawing/2014/main" id="{748EB671-A5D2-4821-AD31-F89FF56F83CB}"/>
                </a:ext>
              </a:extLst>
            </p:cNvPr>
            <p:cNvSpPr/>
            <p:nvPr/>
          </p:nvSpPr>
          <p:spPr>
            <a:xfrm>
              <a:off x="4084013"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1" name="Group 300">
              <a:extLst>
                <a:ext uri="{FF2B5EF4-FFF2-40B4-BE49-F238E27FC236}">
                  <a16:creationId xmlns:a16="http://schemas.microsoft.com/office/drawing/2014/main" id="{A0F0833E-6BF5-45DD-BFF5-E4B70C9D995A}"/>
                </a:ext>
              </a:extLst>
            </p:cNvPr>
            <p:cNvGrpSpPr/>
            <p:nvPr/>
          </p:nvGrpSpPr>
          <p:grpSpPr>
            <a:xfrm>
              <a:off x="3644237" y="5048770"/>
              <a:ext cx="439441" cy="444796"/>
              <a:chOff x="2439179" y="2873896"/>
              <a:chExt cx="1114113" cy="584436"/>
            </a:xfrm>
          </p:grpSpPr>
          <p:grpSp>
            <p:nvGrpSpPr>
              <p:cNvPr id="365" name="Group 364">
                <a:extLst>
                  <a:ext uri="{FF2B5EF4-FFF2-40B4-BE49-F238E27FC236}">
                    <a16:creationId xmlns:a16="http://schemas.microsoft.com/office/drawing/2014/main" id="{69748CDB-D10D-4BFF-8BD3-BBC1B6C2BFF8}"/>
                  </a:ext>
                </a:extLst>
              </p:cNvPr>
              <p:cNvGrpSpPr/>
              <p:nvPr/>
            </p:nvGrpSpPr>
            <p:grpSpPr>
              <a:xfrm>
                <a:off x="2439179" y="2876979"/>
                <a:ext cx="1113690" cy="581353"/>
                <a:chOff x="2439179" y="2876979"/>
                <a:chExt cx="1113690" cy="581353"/>
              </a:xfrm>
            </p:grpSpPr>
            <p:cxnSp>
              <p:nvCxnSpPr>
                <p:cNvPr id="383" name="Straight Connector 382">
                  <a:extLst>
                    <a:ext uri="{FF2B5EF4-FFF2-40B4-BE49-F238E27FC236}">
                      <a16:creationId xmlns:a16="http://schemas.microsoft.com/office/drawing/2014/main" id="{267CFC9A-006F-408F-A504-494B19E090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C5D814A-468D-4621-AFAA-74A6CC4792A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5E214112-92AE-4418-961B-D283F8543ED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A5A9971-C113-4829-A6AB-E635FEA448B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CD47F3-D1D8-489D-8339-F2C2DBFE259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37AE4A25-B03B-41E0-BB5E-6D41949B8D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435FF18-D297-44A9-8100-04D754DC29C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4304566-663A-46DD-A8D0-4E1176E0723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A2665C-98A3-449F-8DB5-BDDB45C7E62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A059B1C6-B399-467A-92E8-5ADB17B33465}"/>
                  </a:ext>
                </a:extLst>
              </p:cNvPr>
              <p:cNvGrpSpPr/>
              <p:nvPr/>
            </p:nvGrpSpPr>
            <p:grpSpPr>
              <a:xfrm rot="10800000">
                <a:off x="2439602" y="2873896"/>
                <a:ext cx="1113690" cy="581353"/>
                <a:chOff x="2439179" y="2876979"/>
                <a:chExt cx="1113690" cy="581353"/>
              </a:xfrm>
            </p:grpSpPr>
            <p:cxnSp>
              <p:nvCxnSpPr>
                <p:cNvPr id="367" name="Straight Connector 366">
                  <a:extLst>
                    <a:ext uri="{FF2B5EF4-FFF2-40B4-BE49-F238E27FC236}">
                      <a16:creationId xmlns:a16="http://schemas.microsoft.com/office/drawing/2014/main" id="{5389B66C-F063-43EA-9360-41E68F25345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AFA5685-97DC-4510-BF3A-77C3C0A944F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25D71ED-0EE4-44D5-823F-C48CF52B27A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115638-5865-4D8A-B149-F064EA2678C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6E476EAC-6460-42D7-9CD3-1583D954022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E6AF539-0CC5-4E7F-8CC1-9DBF75BB726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F0452F3-0D80-456D-AB69-63CFF566073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6C890B40-1ACD-432C-97D6-932C8568ED4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1369B90-0DD6-4B36-9D0A-492FC25E2F6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2" name="Group 301">
              <a:extLst>
                <a:ext uri="{FF2B5EF4-FFF2-40B4-BE49-F238E27FC236}">
                  <a16:creationId xmlns:a16="http://schemas.microsoft.com/office/drawing/2014/main" id="{851EF0E9-EDD5-4D7E-A253-F155E9E355A4}"/>
                </a:ext>
              </a:extLst>
            </p:cNvPr>
            <p:cNvGrpSpPr/>
            <p:nvPr/>
          </p:nvGrpSpPr>
          <p:grpSpPr>
            <a:xfrm>
              <a:off x="4920093" y="5052287"/>
              <a:ext cx="439441" cy="444796"/>
              <a:chOff x="2439179" y="2873896"/>
              <a:chExt cx="1114113" cy="584436"/>
            </a:xfrm>
          </p:grpSpPr>
          <p:grpSp>
            <p:nvGrpSpPr>
              <p:cNvPr id="345" name="Group 344">
                <a:extLst>
                  <a:ext uri="{FF2B5EF4-FFF2-40B4-BE49-F238E27FC236}">
                    <a16:creationId xmlns:a16="http://schemas.microsoft.com/office/drawing/2014/main" id="{8C73F793-4BA9-43E7-A545-77516F66924C}"/>
                  </a:ext>
                </a:extLst>
              </p:cNvPr>
              <p:cNvGrpSpPr/>
              <p:nvPr/>
            </p:nvGrpSpPr>
            <p:grpSpPr>
              <a:xfrm>
                <a:off x="2439179" y="2876979"/>
                <a:ext cx="1113690" cy="581353"/>
                <a:chOff x="2439179" y="2876979"/>
                <a:chExt cx="1113690" cy="581353"/>
              </a:xfrm>
            </p:grpSpPr>
            <p:cxnSp>
              <p:nvCxnSpPr>
                <p:cNvPr id="356" name="Straight Connector 355">
                  <a:extLst>
                    <a:ext uri="{FF2B5EF4-FFF2-40B4-BE49-F238E27FC236}">
                      <a16:creationId xmlns:a16="http://schemas.microsoft.com/office/drawing/2014/main" id="{E25DC10C-DC28-48C5-8932-8895F4E07E7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7C84046-92C1-4953-8BA1-3C897E7F5D2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3CC2F61-D93A-43E1-825C-E48AF35B38A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2CF3297-32EC-4CD2-AAAE-7C8BD55E27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AA9B577-3C79-405B-B3FF-D5890F008C3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29407E5-106B-4EA6-B00E-4A97FFA3CF7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9E0A3D6-F45C-4DCA-B325-AFDA66BEFA8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0416224-1E1D-4396-98F3-CD54E469AB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4AEC6EB1-11D2-413D-AACC-0766C413A32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23F84813-C1E7-4978-A890-D99B1FFDFA01}"/>
                  </a:ext>
                </a:extLst>
              </p:cNvPr>
              <p:cNvGrpSpPr/>
              <p:nvPr/>
            </p:nvGrpSpPr>
            <p:grpSpPr>
              <a:xfrm rot="10800000">
                <a:off x="2439602" y="2873896"/>
                <a:ext cx="1113690" cy="581353"/>
                <a:chOff x="2439179" y="2876979"/>
                <a:chExt cx="1113690" cy="581353"/>
              </a:xfrm>
            </p:grpSpPr>
            <p:cxnSp>
              <p:nvCxnSpPr>
                <p:cNvPr id="347" name="Straight Connector 346">
                  <a:extLst>
                    <a:ext uri="{FF2B5EF4-FFF2-40B4-BE49-F238E27FC236}">
                      <a16:creationId xmlns:a16="http://schemas.microsoft.com/office/drawing/2014/main" id="{B0011459-9C25-4AD3-A5A9-2884F40251B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E869057-69B0-4033-A20A-3158ACC190A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24973C2-3DE3-47AC-B9CD-43DECAA1E96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43B1E440-4E09-4EFD-A23D-ECDB3D75663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8E79967-AB06-4A65-B0AB-6D9DA99FCEE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F8DEAC9-E607-4E3E-9D4B-B1588B973D7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B5AB6D6-61A6-4A42-8397-8D34F549306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2FCAD2B-D28A-4397-9F9B-05F1ECA8690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C077117-C746-44ED-ACFE-CB6F214F56B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482C08B9-3A00-4975-8D0C-CBB56F4CDE58}"/>
                </a:ext>
              </a:extLst>
            </p:cNvPr>
            <p:cNvGrpSpPr/>
            <p:nvPr/>
          </p:nvGrpSpPr>
          <p:grpSpPr>
            <a:xfrm rot="16200000">
              <a:off x="4351488" y="5750301"/>
              <a:ext cx="298813" cy="444796"/>
              <a:chOff x="2439179" y="2873896"/>
              <a:chExt cx="1114113" cy="584436"/>
            </a:xfrm>
          </p:grpSpPr>
          <p:grpSp>
            <p:nvGrpSpPr>
              <p:cNvPr id="325" name="Group 324">
                <a:extLst>
                  <a:ext uri="{FF2B5EF4-FFF2-40B4-BE49-F238E27FC236}">
                    <a16:creationId xmlns:a16="http://schemas.microsoft.com/office/drawing/2014/main" id="{2DF5AAE0-F020-43CC-81BA-86710AE4E43C}"/>
                  </a:ext>
                </a:extLst>
              </p:cNvPr>
              <p:cNvGrpSpPr/>
              <p:nvPr/>
            </p:nvGrpSpPr>
            <p:grpSpPr>
              <a:xfrm>
                <a:off x="2439179" y="2876979"/>
                <a:ext cx="1113690" cy="581353"/>
                <a:chOff x="2439179" y="2876979"/>
                <a:chExt cx="1113690" cy="581353"/>
              </a:xfrm>
            </p:grpSpPr>
            <p:cxnSp>
              <p:nvCxnSpPr>
                <p:cNvPr id="336" name="Straight Connector 335">
                  <a:extLst>
                    <a:ext uri="{FF2B5EF4-FFF2-40B4-BE49-F238E27FC236}">
                      <a16:creationId xmlns:a16="http://schemas.microsoft.com/office/drawing/2014/main" id="{170024B7-A535-4AA1-8B0A-E6EE6D6FF86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D2042F1-5A93-46F7-A6CE-1CEF5CF5E2D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9243E03-9D0C-48FC-ACBA-039602D047A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9B3C547-DAAA-4451-90DF-DF64A4B9DC3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30AD2EB-4B12-48C9-AB28-3E1210E4962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6EA4439-4B93-46B4-80F4-9E85F8FC96D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A32DF1B-6950-4E1D-8589-BD0C4566EDD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E2837F7A-966B-4EFB-8B76-1CC81887098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7F6203D-4827-4D9C-9C76-D01C13BB52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6" name="Group 325">
                <a:extLst>
                  <a:ext uri="{FF2B5EF4-FFF2-40B4-BE49-F238E27FC236}">
                    <a16:creationId xmlns:a16="http://schemas.microsoft.com/office/drawing/2014/main" id="{F3623C5B-02A5-49B0-97DE-300C5469B750}"/>
                  </a:ext>
                </a:extLst>
              </p:cNvPr>
              <p:cNvGrpSpPr/>
              <p:nvPr/>
            </p:nvGrpSpPr>
            <p:grpSpPr>
              <a:xfrm rot="10800000">
                <a:off x="2439602" y="2873896"/>
                <a:ext cx="1113690" cy="581353"/>
                <a:chOff x="2439179" y="2876979"/>
                <a:chExt cx="1113690" cy="581353"/>
              </a:xfrm>
            </p:grpSpPr>
            <p:cxnSp>
              <p:nvCxnSpPr>
                <p:cNvPr id="327" name="Straight Connector 326">
                  <a:extLst>
                    <a:ext uri="{FF2B5EF4-FFF2-40B4-BE49-F238E27FC236}">
                      <a16:creationId xmlns:a16="http://schemas.microsoft.com/office/drawing/2014/main" id="{4EA6664A-55B3-4202-BEBA-4ADA01B149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6ECB5E8-D767-4025-B343-153BD925765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7A93786-7388-44F1-9BC8-01295347185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A97D461-BB69-43BD-B4AD-D7B3052487B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C5DED0D-02D9-4F7E-97C0-D4289A4EF86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F0BDBEA-E8A9-4AE6-A1A7-C11A690E0D9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EA1CDE3-60BE-4D69-9F7F-706196C952C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E44F970-4294-4197-8C58-9F6D003EF9B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19250F-8BDF-4ACE-BD3F-006CC203DB3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4" name="Group 303">
              <a:extLst>
                <a:ext uri="{FF2B5EF4-FFF2-40B4-BE49-F238E27FC236}">
                  <a16:creationId xmlns:a16="http://schemas.microsoft.com/office/drawing/2014/main" id="{030E87C5-B980-4615-BE42-25D8DF2D4ABF}"/>
                </a:ext>
              </a:extLst>
            </p:cNvPr>
            <p:cNvGrpSpPr/>
            <p:nvPr/>
          </p:nvGrpSpPr>
          <p:grpSpPr>
            <a:xfrm rot="16200000">
              <a:off x="4204849" y="4483974"/>
              <a:ext cx="599126" cy="444796"/>
              <a:chOff x="2439179" y="2873896"/>
              <a:chExt cx="1114113" cy="584436"/>
            </a:xfrm>
          </p:grpSpPr>
          <p:grpSp>
            <p:nvGrpSpPr>
              <p:cNvPr id="305" name="Group 304">
                <a:extLst>
                  <a:ext uri="{FF2B5EF4-FFF2-40B4-BE49-F238E27FC236}">
                    <a16:creationId xmlns:a16="http://schemas.microsoft.com/office/drawing/2014/main" id="{004643BD-4AE3-4453-8EDB-CC6C2B087BF8}"/>
                  </a:ext>
                </a:extLst>
              </p:cNvPr>
              <p:cNvGrpSpPr/>
              <p:nvPr/>
            </p:nvGrpSpPr>
            <p:grpSpPr>
              <a:xfrm>
                <a:off x="2439179" y="2876979"/>
                <a:ext cx="1113690" cy="581353"/>
                <a:chOff x="2439179" y="2876979"/>
                <a:chExt cx="1113690" cy="581353"/>
              </a:xfrm>
            </p:grpSpPr>
            <p:cxnSp>
              <p:nvCxnSpPr>
                <p:cNvPr id="316" name="Straight Connector 315">
                  <a:extLst>
                    <a:ext uri="{FF2B5EF4-FFF2-40B4-BE49-F238E27FC236}">
                      <a16:creationId xmlns:a16="http://schemas.microsoft.com/office/drawing/2014/main" id="{5643B08F-DB96-4194-8B44-C239D2C19F0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78A554B6-D7A3-4759-8A9B-18CF541B52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CCE9E23-112A-4AE3-9EFE-294E836E63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6744D21-D0F3-4EF4-828E-8C8D526B63B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31BA4DC-1EF3-41F6-9845-6135DE639E7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B9D8B56-6657-4C57-A05C-864A4D0CEC6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6FB5FC9D-7462-40CD-99A0-1ED3A2155E0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57E403C-6625-4829-8BF8-6AD088E5B16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C455C50-7387-48A4-801C-1D01F84D105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A515D454-56E0-4AC6-85A9-721D0DA1C8ED}"/>
                  </a:ext>
                </a:extLst>
              </p:cNvPr>
              <p:cNvGrpSpPr/>
              <p:nvPr/>
            </p:nvGrpSpPr>
            <p:grpSpPr>
              <a:xfrm rot="10800000">
                <a:off x="2439602" y="2873896"/>
                <a:ext cx="1113690" cy="581353"/>
                <a:chOff x="2439179" y="2876979"/>
                <a:chExt cx="1113690" cy="581353"/>
              </a:xfrm>
            </p:grpSpPr>
            <p:cxnSp>
              <p:nvCxnSpPr>
                <p:cNvPr id="307" name="Straight Connector 306">
                  <a:extLst>
                    <a:ext uri="{FF2B5EF4-FFF2-40B4-BE49-F238E27FC236}">
                      <a16:creationId xmlns:a16="http://schemas.microsoft.com/office/drawing/2014/main" id="{B6948017-9A9D-4978-8270-AFEFFFEDA81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BAF0569-18BA-4EA6-A5CE-B880B9B578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DB00113-0998-4A54-BB37-1E1FF61195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CE277F7-8903-4EB4-9540-6F3490B7371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D4A35D8-37CC-4EE8-B3ED-5EA10867A7A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F475A90-B9CC-45B6-9A3C-9ED5C86849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37D317A-BDD7-497B-94B4-C4BA7E365F9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B5EDA8AA-E80A-47B0-A66D-0C864765F85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7652DD-FFF4-4DD6-B67D-84AFC5C803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209" name="TextBox 208">
            <a:extLst>
              <a:ext uri="{FF2B5EF4-FFF2-40B4-BE49-F238E27FC236}">
                <a16:creationId xmlns:a16="http://schemas.microsoft.com/office/drawing/2014/main" id="{07B9FFEA-2894-4E1F-A4D8-061C10F07888}"/>
              </a:ext>
            </a:extLst>
          </p:cNvPr>
          <p:cNvSpPr txBox="1"/>
          <p:nvPr/>
        </p:nvSpPr>
        <p:spPr>
          <a:xfrm>
            <a:off x="7590523" y="13916"/>
            <a:ext cx="1643681" cy="1077218"/>
          </a:xfrm>
          <a:prstGeom prst="rect">
            <a:avLst/>
          </a:prstGeom>
          <a:noFill/>
        </p:spPr>
        <p:txBody>
          <a:bodyPr wrap="square" rtlCol="0">
            <a:spAutoFit/>
          </a:bodyPr>
          <a:lstStyle/>
          <a:p>
            <a:pPr algn="ctr"/>
            <a:r>
              <a:rPr lang="en-GB" sz="3200" dirty="0"/>
              <a:t>Rocket</a:t>
            </a:r>
            <a:br>
              <a:rPr lang="en-GB" sz="3200" dirty="0"/>
            </a:br>
            <a:r>
              <a:rPr lang="en-GB" sz="3200" dirty="0"/>
              <a:t>Force</a:t>
            </a:r>
            <a:endParaRPr lang="en-CA" sz="3200" dirty="0"/>
          </a:p>
        </p:txBody>
      </p:sp>
      <p:grpSp>
        <p:nvGrpSpPr>
          <p:cNvPr id="417" name="Group 416">
            <a:extLst>
              <a:ext uri="{FF2B5EF4-FFF2-40B4-BE49-F238E27FC236}">
                <a16:creationId xmlns:a16="http://schemas.microsoft.com/office/drawing/2014/main" id="{2EBB618A-54B8-4603-9414-D0A28C1567EA}"/>
              </a:ext>
            </a:extLst>
          </p:cNvPr>
          <p:cNvGrpSpPr/>
          <p:nvPr/>
        </p:nvGrpSpPr>
        <p:grpSpPr>
          <a:xfrm>
            <a:off x="6544424" y="4227286"/>
            <a:ext cx="2128108" cy="3976441"/>
            <a:chOff x="6544424" y="4227286"/>
            <a:chExt cx="2128108" cy="3976441"/>
          </a:xfrm>
        </p:grpSpPr>
        <p:grpSp>
          <p:nvGrpSpPr>
            <p:cNvPr id="418" name="Group 417">
              <a:extLst>
                <a:ext uri="{FF2B5EF4-FFF2-40B4-BE49-F238E27FC236}">
                  <a16:creationId xmlns:a16="http://schemas.microsoft.com/office/drawing/2014/main" id="{69132ED3-6CCA-4DC0-B8BC-624E2D56EBC5}"/>
                </a:ext>
              </a:extLst>
            </p:cNvPr>
            <p:cNvGrpSpPr/>
            <p:nvPr/>
          </p:nvGrpSpPr>
          <p:grpSpPr>
            <a:xfrm>
              <a:off x="6544424" y="4227286"/>
              <a:ext cx="2128108" cy="2087764"/>
              <a:chOff x="940904" y="3644348"/>
              <a:chExt cx="2796209" cy="2743200"/>
            </a:xfrm>
          </p:grpSpPr>
          <p:sp>
            <p:nvSpPr>
              <p:cNvPr id="510" name="Rectangle 509">
                <a:extLst>
                  <a:ext uri="{FF2B5EF4-FFF2-40B4-BE49-F238E27FC236}">
                    <a16:creationId xmlns:a16="http://schemas.microsoft.com/office/drawing/2014/main" id="{BEF8DADD-6739-41F8-BF7A-595CFDB1C717}"/>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B2D244C2-1A0C-4C30-A3CC-A747950A0972}"/>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9" name="Group 418">
              <a:extLst>
                <a:ext uri="{FF2B5EF4-FFF2-40B4-BE49-F238E27FC236}">
                  <a16:creationId xmlns:a16="http://schemas.microsoft.com/office/drawing/2014/main" id="{07C1E9D3-1C20-431D-9FA0-58EB09C16995}"/>
                </a:ext>
              </a:extLst>
            </p:cNvPr>
            <p:cNvGrpSpPr/>
            <p:nvPr/>
          </p:nvGrpSpPr>
          <p:grpSpPr>
            <a:xfrm>
              <a:off x="7394821" y="6757511"/>
              <a:ext cx="541105" cy="1446216"/>
              <a:chOff x="7380684" y="3590872"/>
              <a:chExt cx="655122" cy="1644967"/>
            </a:xfrm>
          </p:grpSpPr>
          <p:sp>
            <p:nvSpPr>
              <p:cNvPr id="507" name="Oval 506">
                <a:extLst>
                  <a:ext uri="{FF2B5EF4-FFF2-40B4-BE49-F238E27FC236}">
                    <a16:creationId xmlns:a16="http://schemas.microsoft.com/office/drawing/2014/main" id="{02F215FB-0E28-4F74-A630-D96E309E17CE}"/>
                  </a:ext>
                </a:extLst>
              </p:cNvPr>
              <p:cNvSpPr/>
              <p:nvPr/>
            </p:nvSpPr>
            <p:spPr>
              <a:xfrm>
                <a:off x="7380684" y="3590872"/>
                <a:ext cx="655122" cy="16449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Oval 507">
                <a:extLst>
                  <a:ext uri="{FF2B5EF4-FFF2-40B4-BE49-F238E27FC236}">
                    <a16:creationId xmlns:a16="http://schemas.microsoft.com/office/drawing/2014/main" id="{04BE6112-ACAF-4100-A8FC-36BA07181C6F}"/>
                  </a:ext>
                </a:extLst>
              </p:cNvPr>
              <p:cNvSpPr/>
              <p:nvPr/>
            </p:nvSpPr>
            <p:spPr>
              <a:xfrm>
                <a:off x="7486630" y="3590872"/>
                <a:ext cx="450466" cy="11310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Oval 508">
                <a:extLst>
                  <a:ext uri="{FF2B5EF4-FFF2-40B4-BE49-F238E27FC236}">
                    <a16:creationId xmlns:a16="http://schemas.microsoft.com/office/drawing/2014/main" id="{49CB88D0-5771-45E7-8ED9-D7B55EAD52AE}"/>
                  </a:ext>
                </a:extLst>
              </p:cNvPr>
              <p:cNvSpPr/>
              <p:nvPr/>
            </p:nvSpPr>
            <p:spPr>
              <a:xfrm>
                <a:off x="7585814" y="3590872"/>
                <a:ext cx="244862" cy="61483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20" name="Trapezoid 419">
              <a:extLst>
                <a:ext uri="{FF2B5EF4-FFF2-40B4-BE49-F238E27FC236}">
                  <a16:creationId xmlns:a16="http://schemas.microsoft.com/office/drawing/2014/main" id="{168815D0-D8EA-4170-A46C-1F622F691940}"/>
                </a:ext>
              </a:extLst>
            </p:cNvPr>
            <p:cNvSpPr/>
            <p:nvPr/>
          </p:nvSpPr>
          <p:spPr>
            <a:xfrm>
              <a:off x="7085708" y="6352707"/>
              <a:ext cx="1076026" cy="397938"/>
            </a:xfrm>
            <a:prstGeom prst="trapezoid">
              <a:avLst/>
            </a:prstGeom>
            <a:solidFill>
              <a:schemeClr val="bg1">
                <a:lumMod val="6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1" name="Group 420">
              <a:extLst>
                <a:ext uri="{FF2B5EF4-FFF2-40B4-BE49-F238E27FC236}">
                  <a16:creationId xmlns:a16="http://schemas.microsoft.com/office/drawing/2014/main" id="{96DF21FF-3F30-42D4-8A29-44874BFA0306}"/>
                </a:ext>
              </a:extLst>
            </p:cNvPr>
            <p:cNvGrpSpPr/>
            <p:nvPr/>
          </p:nvGrpSpPr>
          <p:grpSpPr>
            <a:xfrm>
              <a:off x="6749347" y="4406808"/>
              <a:ext cx="1715297" cy="1715296"/>
              <a:chOff x="6749347" y="4406808"/>
              <a:chExt cx="1715297" cy="1715296"/>
            </a:xfrm>
          </p:grpSpPr>
          <p:sp>
            <p:nvSpPr>
              <p:cNvPr id="422" name="Oval 421">
                <a:extLst>
                  <a:ext uri="{FF2B5EF4-FFF2-40B4-BE49-F238E27FC236}">
                    <a16:creationId xmlns:a16="http://schemas.microsoft.com/office/drawing/2014/main" id="{76F1FBE1-AF20-4E65-9876-862D06343BC2}"/>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3" name="Group 422">
                <a:extLst>
                  <a:ext uri="{FF2B5EF4-FFF2-40B4-BE49-F238E27FC236}">
                    <a16:creationId xmlns:a16="http://schemas.microsoft.com/office/drawing/2014/main" id="{606B0BAD-690C-446A-9F85-A8B59CC6E44D}"/>
                  </a:ext>
                </a:extLst>
              </p:cNvPr>
              <p:cNvGrpSpPr/>
              <p:nvPr/>
            </p:nvGrpSpPr>
            <p:grpSpPr>
              <a:xfrm>
                <a:off x="6749347" y="5048769"/>
                <a:ext cx="439441" cy="444796"/>
                <a:chOff x="2439179" y="2873896"/>
                <a:chExt cx="1114113" cy="584436"/>
              </a:xfrm>
            </p:grpSpPr>
            <p:grpSp>
              <p:nvGrpSpPr>
                <p:cNvPr id="487" name="Group 486">
                  <a:extLst>
                    <a:ext uri="{FF2B5EF4-FFF2-40B4-BE49-F238E27FC236}">
                      <a16:creationId xmlns:a16="http://schemas.microsoft.com/office/drawing/2014/main" id="{0A903628-7B8B-4F04-82DB-B8D4257D998E}"/>
                    </a:ext>
                  </a:extLst>
                </p:cNvPr>
                <p:cNvGrpSpPr/>
                <p:nvPr/>
              </p:nvGrpSpPr>
              <p:grpSpPr>
                <a:xfrm>
                  <a:off x="2439179" y="2876979"/>
                  <a:ext cx="1113690" cy="581353"/>
                  <a:chOff x="2439179" y="2876979"/>
                  <a:chExt cx="1113690" cy="581353"/>
                </a:xfrm>
              </p:grpSpPr>
              <p:cxnSp>
                <p:nvCxnSpPr>
                  <p:cNvPr id="498" name="Straight Connector 497">
                    <a:extLst>
                      <a:ext uri="{FF2B5EF4-FFF2-40B4-BE49-F238E27FC236}">
                        <a16:creationId xmlns:a16="http://schemas.microsoft.com/office/drawing/2014/main" id="{239B671D-A3F6-4AF9-997F-14D6F4EA4E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FA8F01D-753B-4F31-8DA6-18E35710F5C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0A274A17-20E2-49CC-97CB-C8F08D51B29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FA49BB67-3DC8-4BEF-878A-E4B25A73CE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A88AB192-5D34-45A9-8E04-787C320D2A4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8FFFB995-9936-4FD6-855A-DFAA2EF0F53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94F4736F-5125-4D30-9F0A-BB974A736E1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794A8DC9-D6BD-45A5-8647-9CFB29CDC51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E699C6C2-CA59-4A89-89B1-2C357CB3D0C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8" name="Group 487">
                  <a:extLst>
                    <a:ext uri="{FF2B5EF4-FFF2-40B4-BE49-F238E27FC236}">
                      <a16:creationId xmlns:a16="http://schemas.microsoft.com/office/drawing/2014/main" id="{464D3DAA-F89C-4CF0-8DB4-8B86573779DB}"/>
                    </a:ext>
                  </a:extLst>
                </p:cNvPr>
                <p:cNvGrpSpPr/>
                <p:nvPr/>
              </p:nvGrpSpPr>
              <p:grpSpPr>
                <a:xfrm rot="10800000">
                  <a:off x="2439602" y="2873896"/>
                  <a:ext cx="1113690" cy="581353"/>
                  <a:chOff x="2439179" y="2876979"/>
                  <a:chExt cx="1113690" cy="581353"/>
                </a:xfrm>
              </p:grpSpPr>
              <p:cxnSp>
                <p:nvCxnSpPr>
                  <p:cNvPr id="489" name="Straight Connector 488">
                    <a:extLst>
                      <a:ext uri="{FF2B5EF4-FFF2-40B4-BE49-F238E27FC236}">
                        <a16:creationId xmlns:a16="http://schemas.microsoft.com/office/drawing/2014/main" id="{E680E018-B1D4-4031-A152-CFED04D65DF6}"/>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F0BD099-327D-4E6A-B082-DC86EBB541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09B05C2A-A20C-4C4F-9D2A-9A341C7E3B8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20BEE544-E49A-4CDF-B092-25AF54F0B52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B3DB7FCA-0C37-47E7-88D5-166674A0BB8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C8E92C-5971-4F50-B392-777AFBC596F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4A2F294F-8205-47B3-B830-5A25BE19A69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F363357-8049-40B3-9A58-93015D51B7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83451653-5EEA-42F8-ABBA-79018D0178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D50AEE9F-D856-4456-ACB9-5A6BDDEAD609}"/>
                  </a:ext>
                </a:extLst>
              </p:cNvPr>
              <p:cNvGrpSpPr/>
              <p:nvPr/>
            </p:nvGrpSpPr>
            <p:grpSpPr>
              <a:xfrm>
                <a:off x="8025203" y="5052286"/>
                <a:ext cx="439441" cy="444796"/>
                <a:chOff x="2439179" y="2873896"/>
                <a:chExt cx="1114113" cy="584436"/>
              </a:xfrm>
            </p:grpSpPr>
            <p:grpSp>
              <p:nvGrpSpPr>
                <p:cNvPr id="467" name="Group 466">
                  <a:extLst>
                    <a:ext uri="{FF2B5EF4-FFF2-40B4-BE49-F238E27FC236}">
                      <a16:creationId xmlns:a16="http://schemas.microsoft.com/office/drawing/2014/main" id="{66FA66B0-8F9C-4DD7-895F-C5ADB3F51C3B}"/>
                    </a:ext>
                  </a:extLst>
                </p:cNvPr>
                <p:cNvGrpSpPr/>
                <p:nvPr/>
              </p:nvGrpSpPr>
              <p:grpSpPr>
                <a:xfrm>
                  <a:off x="2439179" y="2876979"/>
                  <a:ext cx="1113690" cy="581353"/>
                  <a:chOff x="2439179" y="2876979"/>
                  <a:chExt cx="1113690" cy="581353"/>
                </a:xfrm>
              </p:grpSpPr>
              <p:cxnSp>
                <p:nvCxnSpPr>
                  <p:cNvPr id="478" name="Straight Connector 477">
                    <a:extLst>
                      <a:ext uri="{FF2B5EF4-FFF2-40B4-BE49-F238E27FC236}">
                        <a16:creationId xmlns:a16="http://schemas.microsoft.com/office/drawing/2014/main" id="{137F3978-1DE8-49D5-BA95-74CE9F7A47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009F68E6-A82E-41EA-BC4E-C9F77344598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8A988E29-0D68-447B-9160-142E1BDC1E1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BA356D6D-C20B-4BC8-ADAA-062B55B73D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D881D68C-FEFA-4ECC-899F-2B010A8F3C8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D24C6D8C-A49D-456B-9078-78725DC85B1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B29F2059-4A53-4031-B332-CDD1D357A1E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87353875-70B1-4F7E-831E-082B0E81901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FDA01B43-720E-46F8-A77D-F2A9CC958F6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68" name="Group 467">
                  <a:extLst>
                    <a:ext uri="{FF2B5EF4-FFF2-40B4-BE49-F238E27FC236}">
                      <a16:creationId xmlns:a16="http://schemas.microsoft.com/office/drawing/2014/main" id="{A7FBDD3B-8C1C-42D7-9761-05F1E730E018}"/>
                    </a:ext>
                  </a:extLst>
                </p:cNvPr>
                <p:cNvGrpSpPr/>
                <p:nvPr/>
              </p:nvGrpSpPr>
              <p:grpSpPr>
                <a:xfrm rot="10800000">
                  <a:off x="2439602" y="2873896"/>
                  <a:ext cx="1113690" cy="581353"/>
                  <a:chOff x="2439179" y="2876979"/>
                  <a:chExt cx="1113690" cy="581353"/>
                </a:xfrm>
              </p:grpSpPr>
              <p:cxnSp>
                <p:nvCxnSpPr>
                  <p:cNvPr id="469" name="Straight Connector 468">
                    <a:extLst>
                      <a:ext uri="{FF2B5EF4-FFF2-40B4-BE49-F238E27FC236}">
                        <a16:creationId xmlns:a16="http://schemas.microsoft.com/office/drawing/2014/main" id="{682BB395-11B1-47EF-8B75-866D9C6DB9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5DB6712-1EF1-43E5-9B07-03D26522715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AF54E989-25BF-474E-9D13-C485948AA8D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DE5518DD-0271-4C24-958D-9AA3557288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70FEF31C-5A1D-4CE8-9440-14198AC2772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5C904C04-3F0D-4434-ADB8-24ED1259B29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86898E3-EBF9-44FF-BEE8-C37B285A309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44DB71F4-EFC9-48E7-ABFF-83DC3DB1BC1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BA76F40-B818-455F-AE21-C121AACBCD7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5" name="Group 424">
                <a:extLst>
                  <a:ext uri="{FF2B5EF4-FFF2-40B4-BE49-F238E27FC236}">
                    <a16:creationId xmlns:a16="http://schemas.microsoft.com/office/drawing/2014/main" id="{164E31FC-4C2F-497D-8FD0-0015C58E226F}"/>
                  </a:ext>
                </a:extLst>
              </p:cNvPr>
              <p:cNvGrpSpPr/>
              <p:nvPr/>
            </p:nvGrpSpPr>
            <p:grpSpPr>
              <a:xfrm rot="16200000">
                <a:off x="7456598" y="5750300"/>
                <a:ext cx="298813" cy="444796"/>
                <a:chOff x="2439179" y="2873896"/>
                <a:chExt cx="1114113" cy="584436"/>
              </a:xfrm>
            </p:grpSpPr>
            <p:grpSp>
              <p:nvGrpSpPr>
                <p:cNvPr id="447" name="Group 446">
                  <a:extLst>
                    <a:ext uri="{FF2B5EF4-FFF2-40B4-BE49-F238E27FC236}">
                      <a16:creationId xmlns:a16="http://schemas.microsoft.com/office/drawing/2014/main" id="{31DE41E1-2350-4739-AABE-28B095E027F9}"/>
                    </a:ext>
                  </a:extLst>
                </p:cNvPr>
                <p:cNvGrpSpPr/>
                <p:nvPr/>
              </p:nvGrpSpPr>
              <p:grpSpPr>
                <a:xfrm>
                  <a:off x="2439179" y="2876979"/>
                  <a:ext cx="1113690" cy="581353"/>
                  <a:chOff x="2439179" y="2876979"/>
                  <a:chExt cx="1113690" cy="581353"/>
                </a:xfrm>
              </p:grpSpPr>
              <p:cxnSp>
                <p:nvCxnSpPr>
                  <p:cNvPr id="458" name="Straight Connector 457">
                    <a:extLst>
                      <a:ext uri="{FF2B5EF4-FFF2-40B4-BE49-F238E27FC236}">
                        <a16:creationId xmlns:a16="http://schemas.microsoft.com/office/drawing/2014/main" id="{AC2CF646-5C91-4BED-8344-B441F179453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D49456A3-0E1F-478C-BDCA-BA966D2F547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5DA1D9E8-7A4F-4D50-ACBF-2CE10A47C69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BCC0B828-C3A6-4967-A023-EE5F936BD92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56B824A-D362-426B-878C-8E0C522B2FC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B0E96650-F0DD-467C-91ED-95966E41758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62F1BE79-490E-46F5-B33D-4E4FD593809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35A10EC-3310-4903-B73A-26A5075834F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6A678EF3-7F74-4E65-8FB5-038B3E7E09A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8" name="Group 447">
                  <a:extLst>
                    <a:ext uri="{FF2B5EF4-FFF2-40B4-BE49-F238E27FC236}">
                      <a16:creationId xmlns:a16="http://schemas.microsoft.com/office/drawing/2014/main" id="{4DAC2C38-D90F-4644-B6EA-1C8706C0D134}"/>
                    </a:ext>
                  </a:extLst>
                </p:cNvPr>
                <p:cNvGrpSpPr/>
                <p:nvPr/>
              </p:nvGrpSpPr>
              <p:grpSpPr>
                <a:xfrm rot="10800000">
                  <a:off x="2439602" y="2873896"/>
                  <a:ext cx="1113690" cy="581353"/>
                  <a:chOff x="2439179" y="2876979"/>
                  <a:chExt cx="1113690" cy="581353"/>
                </a:xfrm>
              </p:grpSpPr>
              <p:cxnSp>
                <p:nvCxnSpPr>
                  <p:cNvPr id="449" name="Straight Connector 448">
                    <a:extLst>
                      <a:ext uri="{FF2B5EF4-FFF2-40B4-BE49-F238E27FC236}">
                        <a16:creationId xmlns:a16="http://schemas.microsoft.com/office/drawing/2014/main" id="{E3E19260-EF20-4FF6-BF7E-0202469EA1A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EAB9E816-9A2D-48D8-803C-7C94084633A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A790C483-CA71-4D0E-A9D5-BBB867C5307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38B007CF-81D0-41EE-A321-CE3462F64EC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64CC6E9-CF65-4BE7-B468-03F25B4C10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5C68E08-C3F8-4B68-B981-F92094DA93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5477E227-244F-40D8-BD4A-B54EDF0AFF0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1E90F7F-C9B7-4BBA-B0BF-7C7488FA126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ECF3CC63-7FF6-4968-B3C8-58F32E6DDF6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6" name="Group 425">
                <a:extLst>
                  <a:ext uri="{FF2B5EF4-FFF2-40B4-BE49-F238E27FC236}">
                    <a16:creationId xmlns:a16="http://schemas.microsoft.com/office/drawing/2014/main" id="{F59BA61D-EB23-49E3-8FC9-DE909F6CE50C}"/>
                  </a:ext>
                </a:extLst>
              </p:cNvPr>
              <p:cNvGrpSpPr/>
              <p:nvPr/>
            </p:nvGrpSpPr>
            <p:grpSpPr>
              <a:xfrm rot="16200000">
                <a:off x="7309959" y="4483973"/>
                <a:ext cx="599126" cy="444796"/>
                <a:chOff x="2439179" y="2873896"/>
                <a:chExt cx="1114113" cy="584436"/>
              </a:xfrm>
            </p:grpSpPr>
            <p:grpSp>
              <p:nvGrpSpPr>
                <p:cNvPr id="427" name="Group 426">
                  <a:extLst>
                    <a:ext uri="{FF2B5EF4-FFF2-40B4-BE49-F238E27FC236}">
                      <a16:creationId xmlns:a16="http://schemas.microsoft.com/office/drawing/2014/main" id="{AAA83F18-140C-48A5-ABE4-8AEAA3B14FB1}"/>
                    </a:ext>
                  </a:extLst>
                </p:cNvPr>
                <p:cNvGrpSpPr/>
                <p:nvPr/>
              </p:nvGrpSpPr>
              <p:grpSpPr>
                <a:xfrm>
                  <a:off x="2439179" y="2876979"/>
                  <a:ext cx="1113690" cy="581353"/>
                  <a:chOff x="2439179" y="2876979"/>
                  <a:chExt cx="1113690" cy="581353"/>
                </a:xfrm>
              </p:grpSpPr>
              <p:cxnSp>
                <p:nvCxnSpPr>
                  <p:cNvPr id="438" name="Straight Connector 437">
                    <a:extLst>
                      <a:ext uri="{FF2B5EF4-FFF2-40B4-BE49-F238E27FC236}">
                        <a16:creationId xmlns:a16="http://schemas.microsoft.com/office/drawing/2014/main" id="{DA4CC079-F7E8-4FA0-A217-4BEDB8FBBB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8F9353DE-8874-4A44-B350-2EA421074FA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6419232-CBE7-4808-BF35-9F627D7E91C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7C64B53-9314-4E7E-9942-36144DC67E3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DCE5C027-E7FF-4866-AE43-F6DC40ABCE5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67918FF2-4BD9-42C8-85DB-3D4D27C4D03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7CD963CE-B88A-43BC-AA44-0EEB9E76AC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9D7AD260-226A-48DF-A97B-6772EA043D9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D1D3028-FD94-4E64-91E4-105A220419F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8" name="Group 427">
                  <a:extLst>
                    <a:ext uri="{FF2B5EF4-FFF2-40B4-BE49-F238E27FC236}">
                      <a16:creationId xmlns:a16="http://schemas.microsoft.com/office/drawing/2014/main" id="{D29DC0E0-A48A-4E3A-9B8F-1F566E3D3EAB}"/>
                    </a:ext>
                  </a:extLst>
                </p:cNvPr>
                <p:cNvGrpSpPr/>
                <p:nvPr/>
              </p:nvGrpSpPr>
              <p:grpSpPr>
                <a:xfrm rot="10800000">
                  <a:off x="2439602" y="2873896"/>
                  <a:ext cx="1113690" cy="581353"/>
                  <a:chOff x="2439179" y="2876979"/>
                  <a:chExt cx="1113690" cy="581353"/>
                </a:xfrm>
              </p:grpSpPr>
              <p:cxnSp>
                <p:nvCxnSpPr>
                  <p:cNvPr id="429" name="Straight Connector 428">
                    <a:extLst>
                      <a:ext uri="{FF2B5EF4-FFF2-40B4-BE49-F238E27FC236}">
                        <a16:creationId xmlns:a16="http://schemas.microsoft.com/office/drawing/2014/main" id="{6AFA96DA-3343-4D6A-A1CA-C654792A11A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9AF75295-D601-41B5-95E2-100ED033901A}"/>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2AAF5B91-44CC-445E-AD7D-0AF6955A70B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B5E0E1E4-EE26-47DD-8168-F6C1697804D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1129B614-D1A2-4706-9E6F-47A2C9CED99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036C76E-4932-4657-8553-D920EE64347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1F684AB-6154-483D-8AB1-8F4EADF26B6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89E0B6E6-FF89-40E2-9F0C-3083DC2182D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C04BD7D0-52A1-489D-9AA4-751000888AE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512" name="TextBox 511">
                <a:extLst>
                  <a:ext uri="{FF2B5EF4-FFF2-40B4-BE49-F238E27FC236}">
                    <a16:creationId xmlns:a16="http://schemas.microsoft.com/office/drawing/2014/main" id="{56367A88-F37B-4CD0-8670-5DA7D7D14D2D}"/>
                  </a:ext>
                </a:extLst>
              </p:cNvPr>
              <p:cNvSpPr txBox="1"/>
              <p:nvPr/>
            </p:nvSpPr>
            <p:spPr>
              <a:xfrm>
                <a:off x="470104"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512" name="TextBox 511">
                <a:extLst>
                  <a:ext uri="{FF2B5EF4-FFF2-40B4-BE49-F238E27FC236}">
                    <a16:creationId xmlns:a16="http://schemas.microsoft.com/office/drawing/2014/main" id="{56367A88-F37B-4CD0-8670-5DA7D7D14D2D}"/>
                  </a:ext>
                </a:extLst>
              </p:cNvPr>
              <p:cNvSpPr txBox="1">
                <a:spLocks noRot="1" noChangeAspect="1" noMove="1" noResize="1" noEditPoints="1" noAdjustHandles="1" noChangeArrowheads="1" noChangeShapeType="1" noTextEdit="1"/>
              </p:cNvSpPr>
              <p:nvPr/>
            </p:nvSpPr>
            <p:spPr>
              <a:xfrm>
                <a:off x="470104" y="5495906"/>
                <a:ext cx="2121758"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3" name="TextBox 512">
                <a:extLst>
                  <a:ext uri="{FF2B5EF4-FFF2-40B4-BE49-F238E27FC236}">
                    <a16:creationId xmlns:a16="http://schemas.microsoft.com/office/drawing/2014/main" id="{F0353FD6-7473-49CB-B1DF-1EC0AB8A9170}"/>
                  </a:ext>
                </a:extLst>
              </p:cNvPr>
              <p:cNvSpPr txBox="1"/>
              <p:nvPr/>
            </p:nvSpPr>
            <p:spPr>
              <a:xfrm>
                <a:off x="355771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513" name="TextBox 512">
                <a:extLst>
                  <a:ext uri="{FF2B5EF4-FFF2-40B4-BE49-F238E27FC236}">
                    <a16:creationId xmlns:a16="http://schemas.microsoft.com/office/drawing/2014/main" id="{F0353FD6-7473-49CB-B1DF-1EC0AB8A9170}"/>
                  </a:ext>
                </a:extLst>
              </p:cNvPr>
              <p:cNvSpPr txBox="1">
                <a:spLocks noRot="1" noChangeAspect="1" noMove="1" noResize="1" noEditPoints="1" noAdjustHandles="1" noChangeArrowheads="1" noChangeShapeType="1" noTextEdit="1"/>
              </p:cNvSpPr>
              <p:nvPr/>
            </p:nvSpPr>
            <p:spPr>
              <a:xfrm>
                <a:off x="3557712" y="5495906"/>
                <a:ext cx="2121758"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4" name="TextBox 513">
                <a:extLst>
                  <a:ext uri="{FF2B5EF4-FFF2-40B4-BE49-F238E27FC236}">
                    <a16:creationId xmlns:a16="http://schemas.microsoft.com/office/drawing/2014/main" id="{0753F44F-388C-4AC6-9FF7-71323EA977F3}"/>
                  </a:ext>
                </a:extLst>
              </p:cNvPr>
              <p:cNvSpPr txBox="1"/>
              <p:nvPr/>
            </p:nvSpPr>
            <p:spPr>
              <a:xfrm>
                <a:off x="656284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514" name="TextBox 513">
                <a:extLst>
                  <a:ext uri="{FF2B5EF4-FFF2-40B4-BE49-F238E27FC236}">
                    <a16:creationId xmlns:a16="http://schemas.microsoft.com/office/drawing/2014/main" id="{0753F44F-388C-4AC6-9FF7-71323EA977F3}"/>
                  </a:ext>
                </a:extLst>
              </p:cNvPr>
              <p:cNvSpPr txBox="1">
                <a:spLocks noRot="1" noChangeAspect="1" noMove="1" noResize="1" noEditPoints="1" noAdjustHandles="1" noChangeArrowheads="1" noChangeShapeType="1" noTextEdit="1"/>
              </p:cNvSpPr>
              <p:nvPr/>
            </p:nvSpPr>
            <p:spPr>
              <a:xfrm>
                <a:off x="6562842" y="5495906"/>
                <a:ext cx="2121758" cy="1015663"/>
              </a:xfrm>
              <a:prstGeom prst="rect">
                <a:avLst/>
              </a:prstGeom>
              <a:blipFill>
                <a:blip r:embed="rId5"/>
                <a:stretch>
                  <a:fillRect/>
                </a:stretch>
              </a:blipFill>
            </p:spPr>
            <p:txBody>
              <a:bodyPr/>
              <a:lstStyle/>
              <a:p>
                <a:r>
                  <a:rPr lang="en-CA">
                    <a:noFill/>
                  </a:rPr>
                  <a:t> </a:t>
                </a:r>
              </a:p>
            </p:txBody>
          </p:sp>
        </mc:Fallback>
      </mc:AlternateContent>
      <p:sp>
        <p:nvSpPr>
          <p:cNvPr id="515" name="Arrow: Up 514">
            <a:extLst>
              <a:ext uri="{FF2B5EF4-FFF2-40B4-BE49-F238E27FC236}">
                <a16:creationId xmlns:a16="http://schemas.microsoft.com/office/drawing/2014/main" id="{C0F05818-A9E1-47C7-8DF0-725E5BED7532}"/>
              </a:ext>
            </a:extLst>
          </p:cNvPr>
          <p:cNvSpPr/>
          <p:nvPr/>
        </p:nvSpPr>
        <p:spPr>
          <a:xfrm>
            <a:off x="753347" y="119614"/>
            <a:ext cx="490356" cy="91681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340780675"/>
      </p:ext>
    </p:extLst>
  </p:cSld>
  <p:clrMapOvr>
    <a:masterClrMapping/>
  </p:clrMapOvr>
  <mc:AlternateContent xmlns:mc="http://schemas.openxmlformats.org/markup-compatibility/2006" xmlns:p14="http://schemas.microsoft.com/office/powerpoint/2010/main">
    <mc:Choice Requires="p14">
      <p:transition spd="med" p14:dur="700" advTm="4565">
        <p:fade/>
      </p:transition>
    </mc:Choice>
    <mc:Fallback xmlns="">
      <p:transition spd="med" advTm="45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00000" fill="hold" nodeType="clickEffect">
                                  <p:stCondLst>
                                    <p:cond delay="0"/>
                                  </p:stCondLst>
                                  <p:childTnLst>
                                    <p:animMotion origin="layout" path="M 1.66667E-6 0 L 1.66667E-6 -0.44606 " pathEditMode="relative" rAng="0" ptsTypes="AA">
                                      <p:cBhvr>
                                        <p:cTn id="6" dur="2000" fill="hold"/>
                                        <p:tgtEl>
                                          <p:spTgt spid="417"/>
                                        </p:tgtEl>
                                        <p:attrNameLst>
                                          <p:attrName>ppt_x</p:attrName>
                                          <p:attrName>ppt_y</p:attrName>
                                        </p:attrNameLst>
                                      </p:cBhvr>
                                      <p:rCtr x="0" y="-2231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9CE7478-8C6F-4003-B9CB-74FC905483F4}"/>
              </a:ext>
            </a:extLst>
          </p:cNvPr>
          <p:cNvCxnSpPr>
            <a:cxnSpLocks/>
          </p:cNvCxnSpPr>
          <p:nvPr/>
        </p:nvCxnSpPr>
        <p:spPr>
          <a:xfrm>
            <a:off x="6096000"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ED2DEF-14E7-49BE-8D19-DC3D9E30FBFA}"/>
              </a:ext>
            </a:extLst>
          </p:cNvPr>
          <p:cNvCxnSpPr>
            <a:cxnSpLocks/>
          </p:cNvCxnSpPr>
          <p:nvPr/>
        </p:nvCxnSpPr>
        <p:spPr>
          <a:xfrm>
            <a:off x="3084285"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8152E39-9F89-4296-B63D-4CB6C77EC5BA}"/>
              </a:ext>
            </a:extLst>
          </p:cNvPr>
          <p:cNvGrpSpPr/>
          <p:nvPr/>
        </p:nvGrpSpPr>
        <p:grpSpPr>
          <a:xfrm>
            <a:off x="411893" y="-3177233"/>
            <a:ext cx="2128108" cy="6443572"/>
            <a:chOff x="411893" y="-128522"/>
            <a:chExt cx="2128108" cy="6443572"/>
          </a:xfrm>
        </p:grpSpPr>
        <p:grpSp>
          <p:nvGrpSpPr>
            <p:cNvPr id="2" name="Group 1">
              <a:extLst>
                <a:ext uri="{FF2B5EF4-FFF2-40B4-BE49-F238E27FC236}">
                  <a16:creationId xmlns:a16="http://schemas.microsoft.com/office/drawing/2014/main" id="{15FBED46-413B-4E59-8146-C300F965AF54}"/>
                </a:ext>
              </a:extLst>
            </p:cNvPr>
            <p:cNvGrpSpPr/>
            <p:nvPr/>
          </p:nvGrpSpPr>
          <p:grpSpPr>
            <a:xfrm>
              <a:off x="411893" y="4227286"/>
              <a:ext cx="2128108" cy="2087764"/>
              <a:chOff x="411893" y="4227286"/>
              <a:chExt cx="2128108" cy="2087764"/>
            </a:xfrm>
          </p:grpSpPr>
          <p:grpSp>
            <p:nvGrpSpPr>
              <p:cNvPr id="9" name="Group 8">
                <a:extLst>
                  <a:ext uri="{FF2B5EF4-FFF2-40B4-BE49-F238E27FC236}">
                    <a16:creationId xmlns:a16="http://schemas.microsoft.com/office/drawing/2014/main" id="{D0FFFE5A-9A2A-466D-AE96-CC97E6974E25}"/>
                  </a:ext>
                </a:extLst>
              </p:cNvPr>
              <p:cNvGrpSpPr/>
              <p:nvPr/>
            </p:nvGrpSpPr>
            <p:grpSpPr>
              <a:xfrm>
                <a:off x="411893" y="4227286"/>
                <a:ext cx="2128108" cy="2087764"/>
                <a:chOff x="940903"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628031" y="5048770"/>
                <a:ext cx="439441" cy="44479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1903887" y="5052287"/>
                <a:ext cx="439441" cy="44479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335282" y="5750301"/>
                <a:ext cx="298813" cy="44479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188643" y="4483974"/>
                <a:ext cx="599126" cy="44479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5055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nvGrpSpPr>
          <p:cNvPr id="4" name="Group 3">
            <a:extLst>
              <a:ext uri="{FF2B5EF4-FFF2-40B4-BE49-F238E27FC236}">
                <a16:creationId xmlns:a16="http://schemas.microsoft.com/office/drawing/2014/main" id="{D58320B2-6808-4EBC-893B-7548B9E3A03B}"/>
              </a:ext>
            </a:extLst>
          </p:cNvPr>
          <p:cNvGrpSpPr/>
          <p:nvPr/>
        </p:nvGrpSpPr>
        <p:grpSpPr>
          <a:xfrm>
            <a:off x="37529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p:grpSp>
        <p:nvGrpSpPr>
          <p:cNvPr id="298" name="Group 297">
            <a:extLst>
              <a:ext uri="{FF2B5EF4-FFF2-40B4-BE49-F238E27FC236}">
                <a16:creationId xmlns:a16="http://schemas.microsoft.com/office/drawing/2014/main" id="{FB9436FC-2248-4765-8224-D4669E44625A}"/>
              </a:ext>
            </a:extLst>
          </p:cNvPr>
          <p:cNvGrpSpPr/>
          <p:nvPr/>
        </p:nvGrpSpPr>
        <p:grpSpPr>
          <a:xfrm>
            <a:off x="3449310" y="1178575"/>
            <a:ext cx="2128108" cy="2087764"/>
            <a:chOff x="3449310" y="4227286"/>
            <a:chExt cx="2128108" cy="2087764"/>
          </a:xfrm>
        </p:grpSpPr>
        <p:grpSp>
          <p:nvGrpSpPr>
            <p:cNvPr id="299" name="Group 298">
              <a:extLst>
                <a:ext uri="{FF2B5EF4-FFF2-40B4-BE49-F238E27FC236}">
                  <a16:creationId xmlns:a16="http://schemas.microsoft.com/office/drawing/2014/main" id="{D8DF9444-7747-477E-8B73-45C08D6A4E76}"/>
                </a:ext>
              </a:extLst>
            </p:cNvPr>
            <p:cNvGrpSpPr/>
            <p:nvPr/>
          </p:nvGrpSpPr>
          <p:grpSpPr>
            <a:xfrm>
              <a:off x="3449310" y="4227286"/>
              <a:ext cx="2128108" cy="2087764"/>
              <a:chOff x="940904" y="3644348"/>
              <a:chExt cx="2796209" cy="2743200"/>
            </a:xfrm>
          </p:grpSpPr>
          <p:sp>
            <p:nvSpPr>
              <p:cNvPr id="409" name="Rectangle 408">
                <a:extLst>
                  <a:ext uri="{FF2B5EF4-FFF2-40B4-BE49-F238E27FC236}">
                    <a16:creationId xmlns:a16="http://schemas.microsoft.com/office/drawing/2014/main" id="{05C85F75-FCA8-4249-9192-AACCC7EB3EAA}"/>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0" name="Rectangle 409">
                <a:extLst>
                  <a:ext uri="{FF2B5EF4-FFF2-40B4-BE49-F238E27FC236}">
                    <a16:creationId xmlns:a16="http://schemas.microsoft.com/office/drawing/2014/main" id="{805F1376-B61E-4FCA-841B-950D7440524B}"/>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0" name="Oval 299">
              <a:extLst>
                <a:ext uri="{FF2B5EF4-FFF2-40B4-BE49-F238E27FC236}">
                  <a16:creationId xmlns:a16="http://schemas.microsoft.com/office/drawing/2014/main" id="{748EB671-A5D2-4821-AD31-F89FF56F83CB}"/>
                </a:ext>
              </a:extLst>
            </p:cNvPr>
            <p:cNvSpPr/>
            <p:nvPr/>
          </p:nvSpPr>
          <p:spPr>
            <a:xfrm>
              <a:off x="4084013"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1" name="Group 300">
              <a:extLst>
                <a:ext uri="{FF2B5EF4-FFF2-40B4-BE49-F238E27FC236}">
                  <a16:creationId xmlns:a16="http://schemas.microsoft.com/office/drawing/2014/main" id="{A0F0833E-6BF5-45DD-BFF5-E4B70C9D995A}"/>
                </a:ext>
              </a:extLst>
            </p:cNvPr>
            <p:cNvGrpSpPr/>
            <p:nvPr/>
          </p:nvGrpSpPr>
          <p:grpSpPr>
            <a:xfrm>
              <a:off x="3644237" y="5048770"/>
              <a:ext cx="439441" cy="444796"/>
              <a:chOff x="2439179" y="2873896"/>
              <a:chExt cx="1114113" cy="584436"/>
            </a:xfrm>
          </p:grpSpPr>
          <p:grpSp>
            <p:nvGrpSpPr>
              <p:cNvPr id="365" name="Group 364">
                <a:extLst>
                  <a:ext uri="{FF2B5EF4-FFF2-40B4-BE49-F238E27FC236}">
                    <a16:creationId xmlns:a16="http://schemas.microsoft.com/office/drawing/2014/main" id="{69748CDB-D10D-4BFF-8BD3-BBC1B6C2BFF8}"/>
                  </a:ext>
                </a:extLst>
              </p:cNvPr>
              <p:cNvGrpSpPr/>
              <p:nvPr/>
            </p:nvGrpSpPr>
            <p:grpSpPr>
              <a:xfrm>
                <a:off x="2439179" y="2876979"/>
                <a:ext cx="1113690" cy="581353"/>
                <a:chOff x="2439179" y="2876979"/>
                <a:chExt cx="1113690" cy="581353"/>
              </a:xfrm>
            </p:grpSpPr>
            <p:cxnSp>
              <p:nvCxnSpPr>
                <p:cNvPr id="383" name="Straight Connector 382">
                  <a:extLst>
                    <a:ext uri="{FF2B5EF4-FFF2-40B4-BE49-F238E27FC236}">
                      <a16:creationId xmlns:a16="http://schemas.microsoft.com/office/drawing/2014/main" id="{267CFC9A-006F-408F-A504-494B19E090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C5D814A-468D-4621-AFAA-74A6CC4792A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5E214112-92AE-4418-961B-D283F8543ED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A5A9971-C113-4829-A6AB-E635FEA448B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CD47F3-D1D8-489D-8339-F2C2DBFE259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37AE4A25-B03B-41E0-BB5E-6D41949B8D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435FF18-D297-44A9-8100-04D754DC29C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4304566-663A-46DD-A8D0-4E1176E0723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A2665C-98A3-449F-8DB5-BDDB45C7E62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A059B1C6-B399-467A-92E8-5ADB17B33465}"/>
                  </a:ext>
                </a:extLst>
              </p:cNvPr>
              <p:cNvGrpSpPr/>
              <p:nvPr/>
            </p:nvGrpSpPr>
            <p:grpSpPr>
              <a:xfrm rot="10800000">
                <a:off x="2439602" y="2873896"/>
                <a:ext cx="1113690" cy="581353"/>
                <a:chOff x="2439179" y="2876979"/>
                <a:chExt cx="1113690" cy="581353"/>
              </a:xfrm>
            </p:grpSpPr>
            <p:cxnSp>
              <p:nvCxnSpPr>
                <p:cNvPr id="367" name="Straight Connector 366">
                  <a:extLst>
                    <a:ext uri="{FF2B5EF4-FFF2-40B4-BE49-F238E27FC236}">
                      <a16:creationId xmlns:a16="http://schemas.microsoft.com/office/drawing/2014/main" id="{5389B66C-F063-43EA-9360-41E68F25345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AFA5685-97DC-4510-BF3A-77C3C0A944F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25D71ED-0EE4-44D5-823F-C48CF52B27A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115638-5865-4D8A-B149-F064EA2678C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6E476EAC-6460-42D7-9CD3-1583D954022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E6AF539-0CC5-4E7F-8CC1-9DBF75BB726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F0452F3-0D80-456D-AB69-63CFF566073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6C890B40-1ACD-432C-97D6-932C8568ED4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1369B90-0DD6-4B36-9D0A-492FC25E2F6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2" name="Group 301">
              <a:extLst>
                <a:ext uri="{FF2B5EF4-FFF2-40B4-BE49-F238E27FC236}">
                  <a16:creationId xmlns:a16="http://schemas.microsoft.com/office/drawing/2014/main" id="{851EF0E9-EDD5-4D7E-A253-F155E9E355A4}"/>
                </a:ext>
              </a:extLst>
            </p:cNvPr>
            <p:cNvGrpSpPr/>
            <p:nvPr/>
          </p:nvGrpSpPr>
          <p:grpSpPr>
            <a:xfrm>
              <a:off x="4920093" y="5052287"/>
              <a:ext cx="439441" cy="444796"/>
              <a:chOff x="2439179" y="2873896"/>
              <a:chExt cx="1114113" cy="584436"/>
            </a:xfrm>
          </p:grpSpPr>
          <p:grpSp>
            <p:nvGrpSpPr>
              <p:cNvPr id="345" name="Group 344">
                <a:extLst>
                  <a:ext uri="{FF2B5EF4-FFF2-40B4-BE49-F238E27FC236}">
                    <a16:creationId xmlns:a16="http://schemas.microsoft.com/office/drawing/2014/main" id="{8C73F793-4BA9-43E7-A545-77516F66924C}"/>
                  </a:ext>
                </a:extLst>
              </p:cNvPr>
              <p:cNvGrpSpPr/>
              <p:nvPr/>
            </p:nvGrpSpPr>
            <p:grpSpPr>
              <a:xfrm>
                <a:off x="2439179" y="2876979"/>
                <a:ext cx="1113690" cy="581353"/>
                <a:chOff x="2439179" y="2876979"/>
                <a:chExt cx="1113690" cy="581353"/>
              </a:xfrm>
            </p:grpSpPr>
            <p:cxnSp>
              <p:nvCxnSpPr>
                <p:cNvPr id="356" name="Straight Connector 355">
                  <a:extLst>
                    <a:ext uri="{FF2B5EF4-FFF2-40B4-BE49-F238E27FC236}">
                      <a16:creationId xmlns:a16="http://schemas.microsoft.com/office/drawing/2014/main" id="{E25DC10C-DC28-48C5-8932-8895F4E07E7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7C84046-92C1-4953-8BA1-3C897E7F5D2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3CC2F61-D93A-43E1-825C-E48AF35B38A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2CF3297-32EC-4CD2-AAAE-7C8BD55E27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AA9B577-3C79-405B-B3FF-D5890F008C3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29407E5-106B-4EA6-B00E-4A97FFA3CF7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9E0A3D6-F45C-4DCA-B325-AFDA66BEFA8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0416224-1E1D-4396-98F3-CD54E469AB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4AEC6EB1-11D2-413D-AACC-0766C413A32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23F84813-C1E7-4978-A890-D99B1FFDFA01}"/>
                  </a:ext>
                </a:extLst>
              </p:cNvPr>
              <p:cNvGrpSpPr/>
              <p:nvPr/>
            </p:nvGrpSpPr>
            <p:grpSpPr>
              <a:xfrm rot="10800000">
                <a:off x="2439602" y="2873896"/>
                <a:ext cx="1113690" cy="581353"/>
                <a:chOff x="2439179" y="2876979"/>
                <a:chExt cx="1113690" cy="581353"/>
              </a:xfrm>
            </p:grpSpPr>
            <p:cxnSp>
              <p:nvCxnSpPr>
                <p:cNvPr id="347" name="Straight Connector 346">
                  <a:extLst>
                    <a:ext uri="{FF2B5EF4-FFF2-40B4-BE49-F238E27FC236}">
                      <a16:creationId xmlns:a16="http://schemas.microsoft.com/office/drawing/2014/main" id="{B0011459-9C25-4AD3-A5A9-2884F40251B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E869057-69B0-4033-A20A-3158ACC190A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24973C2-3DE3-47AC-B9CD-43DECAA1E96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43B1E440-4E09-4EFD-A23D-ECDB3D75663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8E79967-AB06-4A65-B0AB-6D9DA99FCEE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F8DEAC9-E607-4E3E-9D4B-B1588B973D7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B5AB6D6-61A6-4A42-8397-8D34F549306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2FCAD2B-D28A-4397-9F9B-05F1ECA8690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C077117-C746-44ED-ACFE-CB6F214F56B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482C08B9-3A00-4975-8D0C-CBB56F4CDE58}"/>
                </a:ext>
              </a:extLst>
            </p:cNvPr>
            <p:cNvGrpSpPr/>
            <p:nvPr/>
          </p:nvGrpSpPr>
          <p:grpSpPr>
            <a:xfrm rot="16200000">
              <a:off x="4351488" y="5750301"/>
              <a:ext cx="298813" cy="444796"/>
              <a:chOff x="2439179" y="2873896"/>
              <a:chExt cx="1114113" cy="584436"/>
            </a:xfrm>
          </p:grpSpPr>
          <p:grpSp>
            <p:nvGrpSpPr>
              <p:cNvPr id="325" name="Group 324">
                <a:extLst>
                  <a:ext uri="{FF2B5EF4-FFF2-40B4-BE49-F238E27FC236}">
                    <a16:creationId xmlns:a16="http://schemas.microsoft.com/office/drawing/2014/main" id="{2DF5AAE0-F020-43CC-81BA-86710AE4E43C}"/>
                  </a:ext>
                </a:extLst>
              </p:cNvPr>
              <p:cNvGrpSpPr/>
              <p:nvPr/>
            </p:nvGrpSpPr>
            <p:grpSpPr>
              <a:xfrm>
                <a:off x="2439179" y="2876979"/>
                <a:ext cx="1113690" cy="581353"/>
                <a:chOff x="2439179" y="2876979"/>
                <a:chExt cx="1113690" cy="581353"/>
              </a:xfrm>
            </p:grpSpPr>
            <p:cxnSp>
              <p:nvCxnSpPr>
                <p:cNvPr id="336" name="Straight Connector 335">
                  <a:extLst>
                    <a:ext uri="{FF2B5EF4-FFF2-40B4-BE49-F238E27FC236}">
                      <a16:creationId xmlns:a16="http://schemas.microsoft.com/office/drawing/2014/main" id="{170024B7-A535-4AA1-8B0A-E6EE6D6FF86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D2042F1-5A93-46F7-A6CE-1CEF5CF5E2D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9243E03-9D0C-48FC-ACBA-039602D047A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9B3C547-DAAA-4451-90DF-DF64A4B9DC3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30AD2EB-4B12-48C9-AB28-3E1210E4962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6EA4439-4B93-46B4-80F4-9E85F8FC96D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A32DF1B-6950-4E1D-8589-BD0C4566EDD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E2837F7A-966B-4EFB-8B76-1CC81887098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7F6203D-4827-4D9C-9C76-D01C13BB52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6" name="Group 325">
                <a:extLst>
                  <a:ext uri="{FF2B5EF4-FFF2-40B4-BE49-F238E27FC236}">
                    <a16:creationId xmlns:a16="http://schemas.microsoft.com/office/drawing/2014/main" id="{F3623C5B-02A5-49B0-97DE-300C5469B750}"/>
                  </a:ext>
                </a:extLst>
              </p:cNvPr>
              <p:cNvGrpSpPr/>
              <p:nvPr/>
            </p:nvGrpSpPr>
            <p:grpSpPr>
              <a:xfrm rot="10800000">
                <a:off x="2439602" y="2873896"/>
                <a:ext cx="1113690" cy="581353"/>
                <a:chOff x="2439179" y="2876979"/>
                <a:chExt cx="1113690" cy="581353"/>
              </a:xfrm>
            </p:grpSpPr>
            <p:cxnSp>
              <p:nvCxnSpPr>
                <p:cNvPr id="327" name="Straight Connector 326">
                  <a:extLst>
                    <a:ext uri="{FF2B5EF4-FFF2-40B4-BE49-F238E27FC236}">
                      <a16:creationId xmlns:a16="http://schemas.microsoft.com/office/drawing/2014/main" id="{4EA6664A-55B3-4202-BEBA-4ADA01B149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6ECB5E8-D767-4025-B343-153BD925765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7A93786-7388-44F1-9BC8-01295347185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A97D461-BB69-43BD-B4AD-D7B3052487B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C5DED0D-02D9-4F7E-97C0-D4289A4EF86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F0BDBEA-E8A9-4AE6-A1A7-C11A690E0D9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EA1CDE3-60BE-4D69-9F7F-706196C952C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E44F970-4294-4197-8C58-9F6D003EF9B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19250F-8BDF-4ACE-BD3F-006CC203DB3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4" name="Group 303">
              <a:extLst>
                <a:ext uri="{FF2B5EF4-FFF2-40B4-BE49-F238E27FC236}">
                  <a16:creationId xmlns:a16="http://schemas.microsoft.com/office/drawing/2014/main" id="{030E87C5-B980-4615-BE42-25D8DF2D4ABF}"/>
                </a:ext>
              </a:extLst>
            </p:cNvPr>
            <p:cNvGrpSpPr/>
            <p:nvPr/>
          </p:nvGrpSpPr>
          <p:grpSpPr>
            <a:xfrm rot="16200000">
              <a:off x="4204849" y="4483974"/>
              <a:ext cx="599126" cy="444796"/>
              <a:chOff x="2439179" y="2873896"/>
              <a:chExt cx="1114113" cy="584436"/>
            </a:xfrm>
          </p:grpSpPr>
          <p:grpSp>
            <p:nvGrpSpPr>
              <p:cNvPr id="305" name="Group 304">
                <a:extLst>
                  <a:ext uri="{FF2B5EF4-FFF2-40B4-BE49-F238E27FC236}">
                    <a16:creationId xmlns:a16="http://schemas.microsoft.com/office/drawing/2014/main" id="{004643BD-4AE3-4453-8EDB-CC6C2B087BF8}"/>
                  </a:ext>
                </a:extLst>
              </p:cNvPr>
              <p:cNvGrpSpPr/>
              <p:nvPr/>
            </p:nvGrpSpPr>
            <p:grpSpPr>
              <a:xfrm>
                <a:off x="2439179" y="2876979"/>
                <a:ext cx="1113690" cy="581353"/>
                <a:chOff x="2439179" y="2876979"/>
                <a:chExt cx="1113690" cy="581353"/>
              </a:xfrm>
            </p:grpSpPr>
            <p:cxnSp>
              <p:nvCxnSpPr>
                <p:cNvPr id="316" name="Straight Connector 315">
                  <a:extLst>
                    <a:ext uri="{FF2B5EF4-FFF2-40B4-BE49-F238E27FC236}">
                      <a16:creationId xmlns:a16="http://schemas.microsoft.com/office/drawing/2014/main" id="{5643B08F-DB96-4194-8B44-C239D2C19F0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78A554B6-D7A3-4759-8A9B-18CF541B52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CCE9E23-112A-4AE3-9EFE-294E836E63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6744D21-D0F3-4EF4-828E-8C8D526B63B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31BA4DC-1EF3-41F6-9845-6135DE639E7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B9D8B56-6657-4C57-A05C-864A4D0CEC6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6FB5FC9D-7462-40CD-99A0-1ED3A2155E0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57E403C-6625-4829-8BF8-6AD088E5B16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C455C50-7387-48A4-801C-1D01F84D105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A515D454-56E0-4AC6-85A9-721D0DA1C8ED}"/>
                  </a:ext>
                </a:extLst>
              </p:cNvPr>
              <p:cNvGrpSpPr/>
              <p:nvPr/>
            </p:nvGrpSpPr>
            <p:grpSpPr>
              <a:xfrm rot="10800000">
                <a:off x="2439602" y="2873896"/>
                <a:ext cx="1113690" cy="581353"/>
                <a:chOff x="2439179" y="2876979"/>
                <a:chExt cx="1113690" cy="581353"/>
              </a:xfrm>
            </p:grpSpPr>
            <p:cxnSp>
              <p:nvCxnSpPr>
                <p:cNvPr id="307" name="Straight Connector 306">
                  <a:extLst>
                    <a:ext uri="{FF2B5EF4-FFF2-40B4-BE49-F238E27FC236}">
                      <a16:creationId xmlns:a16="http://schemas.microsoft.com/office/drawing/2014/main" id="{B6948017-9A9D-4978-8270-AFEFFFEDA81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BAF0569-18BA-4EA6-A5CE-B880B9B578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DB00113-0998-4A54-BB37-1E1FF61195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CE277F7-8903-4EB4-9540-6F3490B7371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D4A35D8-37CC-4EE8-B3ED-5EA10867A7A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F475A90-B9CC-45B6-9A3C-9ED5C86849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37D317A-BDD7-497B-94B4-C4BA7E365F9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B5EDA8AA-E80A-47B0-A66D-0C864765F85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7652DD-FFF4-4DD6-B67D-84AFC5C803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209" name="TextBox 208">
            <a:extLst>
              <a:ext uri="{FF2B5EF4-FFF2-40B4-BE49-F238E27FC236}">
                <a16:creationId xmlns:a16="http://schemas.microsoft.com/office/drawing/2014/main" id="{07B9FFEA-2894-4E1F-A4D8-061C10F07888}"/>
              </a:ext>
            </a:extLst>
          </p:cNvPr>
          <p:cNvSpPr txBox="1"/>
          <p:nvPr/>
        </p:nvSpPr>
        <p:spPr>
          <a:xfrm>
            <a:off x="7590523" y="13916"/>
            <a:ext cx="1643681" cy="1077218"/>
          </a:xfrm>
          <a:prstGeom prst="rect">
            <a:avLst/>
          </a:prstGeom>
          <a:noFill/>
        </p:spPr>
        <p:txBody>
          <a:bodyPr wrap="square" rtlCol="0">
            <a:spAutoFit/>
          </a:bodyPr>
          <a:lstStyle/>
          <a:p>
            <a:pPr algn="ctr"/>
            <a:r>
              <a:rPr lang="en-GB" sz="3200" dirty="0"/>
              <a:t>Rocket</a:t>
            </a:r>
            <a:br>
              <a:rPr lang="en-GB" sz="3200" dirty="0"/>
            </a:br>
            <a:r>
              <a:rPr lang="en-GB" sz="3200" dirty="0"/>
              <a:t>Force</a:t>
            </a:r>
            <a:endParaRPr lang="en-CA" sz="3200" dirty="0"/>
          </a:p>
        </p:txBody>
      </p:sp>
      <p:grpSp>
        <p:nvGrpSpPr>
          <p:cNvPr id="417" name="Group 416">
            <a:extLst>
              <a:ext uri="{FF2B5EF4-FFF2-40B4-BE49-F238E27FC236}">
                <a16:creationId xmlns:a16="http://schemas.microsoft.com/office/drawing/2014/main" id="{2EBB618A-54B8-4603-9414-D0A28C1567EA}"/>
              </a:ext>
            </a:extLst>
          </p:cNvPr>
          <p:cNvGrpSpPr/>
          <p:nvPr/>
        </p:nvGrpSpPr>
        <p:grpSpPr>
          <a:xfrm>
            <a:off x="6544424" y="4227286"/>
            <a:ext cx="2128108" cy="3976441"/>
            <a:chOff x="6544424" y="4227286"/>
            <a:chExt cx="2128108" cy="3976441"/>
          </a:xfrm>
        </p:grpSpPr>
        <p:grpSp>
          <p:nvGrpSpPr>
            <p:cNvPr id="418" name="Group 417">
              <a:extLst>
                <a:ext uri="{FF2B5EF4-FFF2-40B4-BE49-F238E27FC236}">
                  <a16:creationId xmlns:a16="http://schemas.microsoft.com/office/drawing/2014/main" id="{69132ED3-6CCA-4DC0-B8BC-624E2D56EBC5}"/>
                </a:ext>
              </a:extLst>
            </p:cNvPr>
            <p:cNvGrpSpPr/>
            <p:nvPr/>
          </p:nvGrpSpPr>
          <p:grpSpPr>
            <a:xfrm>
              <a:off x="6544424" y="4227286"/>
              <a:ext cx="2128108" cy="2087764"/>
              <a:chOff x="940904" y="3644348"/>
              <a:chExt cx="2796209" cy="2743200"/>
            </a:xfrm>
          </p:grpSpPr>
          <p:sp>
            <p:nvSpPr>
              <p:cNvPr id="510" name="Rectangle 509">
                <a:extLst>
                  <a:ext uri="{FF2B5EF4-FFF2-40B4-BE49-F238E27FC236}">
                    <a16:creationId xmlns:a16="http://schemas.microsoft.com/office/drawing/2014/main" id="{BEF8DADD-6739-41F8-BF7A-595CFDB1C717}"/>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B2D244C2-1A0C-4C30-A3CC-A747950A0972}"/>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9" name="Group 418">
              <a:extLst>
                <a:ext uri="{FF2B5EF4-FFF2-40B4-BE49-F238E27FC236}">
                  <a16:creationId xmlns:a16="http://schemas.microsoft.com/office/drawing/2014/main" id="{07C1E9D3-1C20-431D-9FA0-58EB09C16995}"/>
                </a:ext>
              </a:extLst>
            </p:cNvPr>
            <p:cNvGrpSpPr/>
            <p:nvPr/>
          </p:nvGrpSpPr>
          <p:grpSpPr>
            <a:xfrm>
              <a:off x="7394821" y="6757511"/>
              <a:ext cx="541105" cy="1446216"/>
              <a:chOff x="7380684" y="3590872"/>
              <a:chExt cx="655122" cy="1644967"/>
            </a:xfrm>
          </p:grpSpPr>
          <p:sp>
            <p:nvSpPr>
              <p:cNvPr id="507" name="Oval 506">
                <a:extLst>
                  <a:ext uri="{FF2B5EF4-FFF2-40B4-BE49-F238E27FC236}">
                    <a16:creationId xmlns:a16="http://schemas.microsoft.com/office/drawing/2014/main" id="{02F215FB-0E28-4F74-A630-D96E309E17CE}"/>
                  </a:ext>
                </a:extLst>
              </p:cNvPr>
              <p:cNvSpPr/>
              <p:nvPr/>
            </p:nvSpPr>
            <p:spPr>
              <a:xfrm>
                <a:off x="7380684" y="3590872"/>
                <a:ext cx="655122" cy="16449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Oval 507">
                <a:extLst>
                  <a:ext uri="{FF2B5EF4-FFF2-40B4-BE49-F238E27FC236}">
                    <a16:creationId xmlns:a16="http://schemas.microsoft.com/office/drawing/2014/main" id="{04BE6112-ACAF-4100-A8FC-36BA07181C6F}"/>
                  </a:ext>
                </a:extLst>
              </p:cNvPr>
              <p:cNvSpPr/>
              <p:nvPr/>
            </p:nvSpPr>
            <p:spPr>
              <a:xfrm>
                <a:off x="7486630" y="3590872"/>
                <a:ext cx="450466" cy="11310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Oval 508">
                <a:extLst>
                  <a:ext uri="{FF2B5EF4-FFF2-40B4-BE49-F238E27FC236}">
                    <a16:creationId xmlns:a16="http://schemas.microsoft.com/office/drawing/2014/main" id="{49CB88D0-5771-45E7-8ED9-D7B55EAD52AE}"/>
                  </a:ext>
                </a:extLst>
              </p:cNvPr>
              <p:cNvSpPr/>
              <p:nvPr/>
            </p:nvSpPr>
            <p:spPr>
              <a:xfrm>
                <a:off x="7585814" y="3590872"/>
                <a:ext cx="244862" cy="61483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20" name="Trapezoid 419">
              <a:extLst>
                <a:ext uri="{FF2B5EF4-FFF2-40B4-BE49-F238E27FC236}">
                  <a16:creationId xmlns:a16="http://schemas.microsoft.com/office/drawing/2014/main" id="{168815D0-D8EA-4170-A46C-1F622F691940}"/>
                </a:ext>
              </a:extLst>
            </p:cNvPr>
            <p:cNvSpPr/>
            <p:nvPr/>
          </p:nvSpPr>
          <p:spPr>
            <a:xfrm>
              <a:off x="7085708" y="6352707"/>
              <a:ext cx="1076026" cy="397938"/>
            </a:xfrm>
            <a:prstGeom prst="trapezoid">
              <a:avLst/>
            </a:prstGeom>
            <a:solidFill>
              <a:schemeClr val="bg1">
                <a:lumMod val="6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1" name="Group 420">
              <a:extLst>
                <a:ext uri="{FF2B5EF4-FFF2-40B4-BE49-F238E27FC236}">
                  <a16:creationId xmlns:a16="http://schemas.microsoft.com/office/drawing/2014/main" id="{96DF21FF-3F30-42D4-8A29-44874BFA0306}"/>
                </a:ext>
              </a:extLst>
            </p:cNvPr>
            <p:cNvGrpSpPr/>
            <p:nvPr/>
          </p:nvGrpSpPr>
          <p:grpSpPr>
            <a:xfrm>
              <a:off x="6749347" y="4406808"/>
              <a:ext cx="1715297" cy="1715296"/>
              <a:chOff x="6749347" y="4406808"/>
              <a:chExt cx="1715297" cy="1715296"/>
            </a:xfrm>
          </p:grpSpPr>
          <p:sp>
            <p:nvSpPr>
              <p:cNvPr id="422" name="Oval 421">
                <a:extLst>
                  <a:ext uri="{FF2B5EF4-FFF2-40B4-BE49-F238E27FC236}">
                    <a16:creationId xmlns:a16="http://schemas.microsoft.com/office/drawing/2014/main" id="{76F1FBE1-AF20-4E65-9876-862D06343BC2}"/>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3" name="Group 422">
                <a:extLst>
                  <a:ext uri="{FF2B5EF4-FFF2-40B4-BE49-F238E27FC236}">
                    <a16:creationId xmlns:a16="http://schemas.microsoft.com/office/drawing/2014/main" id="{606B0BAD-690C-446A-9F85-A8B59CC6E44D}"/>
                  </a:ext>
                </a:extLst>
              </p:cNvPr>
              <p:cNvGrpSpPr/>
              <p:nvPr/>
            </p:nvGrpSpPr>
            <p:grpSpPr>
              <a:xfrm>
                <a:off x="6749347" y="5048769"/>
                <a:ext cx="439441" cy="444796"/>
                <a:chOff x="2439179" y="2873896"/>
                <a:chExt cx="1114113" cy="584436"/>
              </a:xfrm>
            </p:grpSpPr>
            <p:grpSp>
              <p:nvGrpSpPr>
                <p:cNvPr id="487" name="Group 486">
                  <a:extLst>
                    <a:ext uri="{FF2B5EF4-FFF2-40B4-BE49-F238E27FC236}">
                      <a16:creationId xmlns:a16="http://schemas.microsoft.com/office/drawing/2014/main" id="{0A903628-7B8B-4F04-82DB-B8D4257D998E}"/>
                    </a:ext>
                  </a:extLst>
                </p:cNvPr>
                <p:cNvGrpSpPr/>
                <p:nvPr/>
              </p:nvGrpSpPr>
              <p:grpSpPr>
                <a:xfrm>
                  <a:off x="2439179" y="2876979"/>
                  <a:ext cx="1113690" cy="581353"/>
                  <a:chOff x="2439179" y="2876979"/>
                  <a:chExt cx="1113690" cy="581353"/>
                </a:xfrm>
              </p:grpSpPr>
              <p:cxnSp>
                <p:nvCxnSpPr>
                  <p:cNvPr id="498" name="Straight Connector 497">
                    <a:extLst>
                      <a:ext uri="{FF2B5EF4-FFF2-40B4-BE49-F238E27FC236}">
                        <a16:creationId xmlns:a16="http://schemas.microsoft.com/office/drawing/2014/main" id="{239B671D-A3F6-4AF9-997F-14D6F4EA4E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FA8F01D-753B-4F31-8DA6-18E35710F5C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0A274A17-20E2-49CC-97CB-C8F08D51B29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FA49BB67-3DC8-4BEF-878A-E4B25A73CE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A88AB192-5D34-45A9-8E04-787C320D2A4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8FFFB995-9936-4FD6-855A-DFAA2EF0F53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94F4736F-5125-4D30-9F0A-BB974A736E1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794A8DC9-D6BD-45A5-8647-9CFB29CDC51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E699C6C2-CA59-4A89-89B1-2C357CB3D0C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8" name="Group 487">
                  <a:extLst>
                    <a:ext uri="{FF2B5EF4-FFF2-40B4-BE49-F238E27FC236}">
                      <a16:creationId xmlns:a16="http://schemas.microsoft.com/office/drawing/2014/main" id="{464D3DAA-F89C-4CF0-8DB4-8B86573779DB}"/>
                    </a:ext>
                  </a:extLst>
                </p:cNvPr>
                <p:cNvGrpSpPr/>
                <p:nvPr/>
              </p:nvGrpSpPr>
              <p:grpSpPr>
                <a:xfrm rot="10800000">
                  <a:off x="2439602" y="2873896"/>
                  <a:ext cx="1113690" cy="581353"/>
                  <a:chOff x="2439179" y="2876979"/>
                  <a:chExt cx="1113690" cy="581353"/>
                </a:xfrm>
              </p:grpSpPr>
              <p:cxnSp>
                <p:nvCxnSpPr>
                  <p:cNvPr id="489" name="Straight Connector 488">
                    <a:extLst>
                      <a:ext uri="{FF2B5EF4-FFF2-40B4-BE49-F238E27FC236}">
                        <a16:creationId xmlns:a16="http://schemas.microsoft.com/office/drawing/2014/main" id="{E680E018-B1D4-4031-A152-CFED04D65DF6}"/>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F0BD099-327D-4E6A-B082-DC86EBB541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09B05C2A-A20C-4C4F-9D2A-9A341C7E3B8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20BEE544-E49A-4CDF-B092-25AF54F0B52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B3DB7FCA-0C37-47E7-88D5-166674A0BB8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C8E92C-5971-4F50-B392-777AFBC596F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4A2F294F-8205-47B3-B830-5A25BE19A69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F363357-8049-40B3-9A58-93015D51B7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83451653-5EEA-42F8-ABBA-79018D0178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D50AEE9F-D856-4456-ACB9-5A6BDDEAD609}"/>
                  </a:ext>
                </a:extLst>
              </p:cNvPr>
              <p:cNvGrpSpPr/>
              <p:nvPr/>
            </p:nvGrpSpPr>
            <p:grpSpPr>
              <a:xfrm>
                <a:off x="8025203" y="5052286"/>
                <a:ext cx="439441" cy="444796"/>
                <a:chOff x="2439179" y="2873896"/>
                <a:chExt cx="1114113" cy="584436"/>
              </a:xfrm>
            </p:grpSpPr>
            <p:grpSp>
              <p:nvGrpSpPr>
                <p:cNvPr id="467" name="Group 466">
                  <a:extLst>
                    <a:ext uri="{FF2B5EF4-FFF2-40B4-BE49-F238E27FC236}">
                      <a16:creationId xmlns:a16="http://schemas.microsoft.com/office/drawing/2014/main" id="{66FA66B0-8F9C-4DD7-895F-C5ADB3F51C3B}"/>
                    </a:ext>
                  </a:extLst>
                </p:cNvPr>
                <p:cNvGrpSpPr/>
                <p:nvPr/>
              </p:nvGrpSpPr>
              <p:grpSpPr>
                <a:xfrm>
                  <a:off x="2439179" y="2876979"/>
                  <a:ext cx="1113690" cy="581353"/>
                  <a:chOff x="2439179" y="2876979"/>
                  <a:chExt cx="1113690" cy="581353"/>
                </a:xfrm>
              </p:grpSpPr>
              <p:cxnSp>
                <p:nvCxnSpPr>
                  <p:cNvPr id="478" name="Straight Connector 477">
                    <a:extLst>
                      <a:ext uri="{FF2B5EF4-FFF2-40B4-BE49-F238E27FC236}">
                        <a16:creationId xmlns:a16="http://schemas.microsoft.com/office/drawing/2014/main" id="{137F3978-1DE8-49D5-BA95-74CE9F7A47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009F68E6-A82E-41EA-BC4E-C9F77344598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8A988E29-0D68-447B-9160-142E1BDC1E1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BA356D6D-C20B-4BC8-ADAA-062B55B73D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D881D68C-FEFA-4ECC-899F-2B010A8F3C8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D24C6D8C-A49D-456B-9078-78725DC85B1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B29F2059-4A53-4031-B332-CDD1D357A1E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87353875-70B1-4F7E-831E-082B0E81901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FDA01B43-720E-46F8-A77D-F2A9CC958F6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68" name="Group 467">
                  <a:extLst>
                    <a:ext uri="{FF2B5EF4-FFF2-40B4-BE49-F238E27FC236}">
                      <a16:creationId xmlns:a16="http://schemas.microsoft.com/office/drawing/2014/main" id="{A7FBDD3B-8C1C-42D7-9761-05F1E730E018}"/>
                    </a:ext>
                  </a:extLst>
                </p:cNvPr>
                <p:cNvGrpSpPr/>
                <p:nvPr/>
              </p:nvGrpSpPr>
              <p:grpSpPr>
                <a:xfrm rot="10800000">
                  <a:off x="2439602" y="2873896"/>
                  <a:ext cx="1113690" cy="581353"/>
                  <a:chOff x="2439179" y="2876979"/>
                  <a:chExt cx="1113690" cy="581353"/>
                </a:xfrm>
              </p:grpSpPr>
              <p:cxnSp>
                <p:nvCxnSpPr>
                  <p:cNvPr id="469" name="Straight Connector 468">
                    <a:extLst>
                      <a:ext uri="{FF2B5EF4-FFF2-40B4-BE49-F238E27FC236}">
                        <a16:creationId xmlns:a16="http://schemas.microsoft.com/office/drawing/2014/main" id="{682BB395-11B1-47EF-8B75-866D9C6DB9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5DB6712-1EF1-43E5-9B07-03D26522715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AF54E989-25BF-474E-9D13-C485948AA8D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DE5518DD-0271-4C24-958D-9AA3557288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70FEF31C-5A1D-4CE8-9440-14198AC2772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5C904C04-3F0D-4434-ADB8-24ED1259B29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86898E3-EBF9-44FF-BEE8-C37B285A309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44DB71F4-EFC9-48E7-ABFF-83DC3DB1BC1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BA76F40-B818-455F-AE21-C121AACBCD7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5" name="Group 424">
                <a:extLst>
                  <a:ext uri="{FF2B5EF4-FFF2-40B4-BE49-F238E27FC236}">
                    <a16:creationId xmlns:a16="http://schemas.microsoft.com/office/drawing/2014/main" id="{164E31FC-4C2F-497D-8FD0-0015C58E226F}"/>
                  </a:ext>
                </a:extLst>
              </p:cNvPr>
              <p:cNvGrpSpPr/>
              <p:nvPr/>
            </p:nvGrpSpPr>
            <p:grpSpPr>
              <a:xfrm rot="16200000">
                <a:off x="7456598" y="5750300"/>
                <a:ext cx="298813" cy="444796"/>
                <a:chOff x="2439179" y="2873896"/>
                <a:chExt cx="1114113" cy="584436"/>
              </a:xfrm>
            </p:grpSpPr>
            <p:grpSp>
              <p:nvGrpSpPr>
                <p:cNvPr id="447" name="Group 446">
                  <a:extLst>
                    <a:ext uri="{FF2B5EF4-FFF2-40B4-BE49-F238E27FC236}">
                      <a16:creationId xmlns:a16="http://schemas.microsoft.com/office/drawing/2014/main" id="{31DE41E1-2350-4739-AABE-28B095E027F9}"/>
                    </a:ext>
                  </a:extLst>
                </p:cNvPr>
                <p:cNvGrpSpPr/>
                <p:nvPr/>
              </p:nvGrpSpPr>
              <p:grpSpPr>
                <a:xfrm>
                  <a:off x="2439179" y="2876979"/>
                  <a:ext cx="1113690" cy="581353"/>
                  <a:chOff x="2439179" y="2876979"/>
                  <a:chExt cx="1113690" cy="581353"/>
                </a:xfrm>
              </p:grpSpPr>
              <p:cxnSp>
                <p:nvCxnSpPr>
                  <p:cNvPr id="458" name="Straight Connector 457">
                    <a:extLst>
                      <a:ext uri="{FF2B5EF4-FFF2-40B4-BE49-F238E27FC236}">
                        <a16:creationId xmlns:a16="http://schemas.microsoft.com/office/drawing/2014/main" id="{AC2CF646-5C91-4BED-8344-B441F179453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D49456A3-0E1F-478C-BDCA-BA966D2F547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5DA1D9E8-7A4F-4D50-ACBF-2CE10A47C69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BCC0B828-C3A6-4967-A023-EE5F936BD92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56B824A-D362-426B-878C-8E0C522B2FC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B0E96650-F0DD-467C-91ED-95966E41758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62F1BE79-490E-46F5-B33D-4E4FD593809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35A10EC-3310-4903-B73A-26A5075834F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6A678EF3-7F74-4E65-8FB5-038B3E7E09A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8" name="Group 447">
                  <a:extLst>
                    <a:ext uri="{FF2B5EF4-FFF2-40B4-BE49-F238E27FC236}">
                      <a16:creationId xmlns:a16="http://schemas.microsoft.com/office/drawing/2014/main" id="{4DAC2C38-D90F-4644-B6EA-1C8706C0D134}"/>
                    </a:ext>
                  </a:extLst>
                </p:cNvPr>
                <p:cNvGrpSpPr/>
                <p:nvPr/>
              </p:nvGrpSpPr>
              <p:grpSpPr>
                <a:xfrm rot="10800000">
                  <a:off x="2439602" y="2873896"/>
                  <a:ext cx="1113690" cy="581353"/>
                  <a:chOff x="2439179" y="2876979"/>
                  <a:chExt cx="1113690" cy="581353"/>
                </a:xfrm>
              </p:grpSpPr>
              <p:cxnSp>
                <p:nvCxnSpPr>
                  <p:cNvPr id="449" name="Straight Connector 448">
                    <a:extLst>
                      <a:ext uri="{FF2B5EF4-FFF2-40B4-BE49-F238E27FC236}">
                        <a16:creationId xmlns:a16="http://schemas.microsoft.com/office/drawing/2014/main" id="{E3E19260-EF20-4FF6-BF7E-0202469EA1A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EAB9E816-9A2D-48D8-803C-7C94084633A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A790C483-CA71-4D0E-A9D5-BBB867C5307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38B007CF-81D0-41EE-A321-CE3462F64EC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64CC6E9-CF65-4BE7-B468-03F25B4C10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5C68E08-C3F8-4B68-B981-F92094DA93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5477E227-244F-40D8-BD4A-B54EDF0AFF0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1E90F7F-C9B7-4BBA-B0BF-7C7488FA126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ECF3CC63-7FF6-4968-B3C8-58F32E6DDF6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6" name="Group 425">
                <a:extLst>
                  <a:ext uri="{FF2B5EF4-FFF2-40B4-BE49-F238E27FC236}">
                    <a16:creationId xmlns:a16="http://schemas.microsoft.com/office/drawing/2014/main" id="{F59BA61D-EB23-49E3-8FC9-DE909F6CE50C}"/>
                  </a:ext>
                </a:extLst>
              </p:cNvPr>
              <p:cNvGrpSpPr/>
              <p:nvPr/>
            </p:nvGrpSpPr>
            <p:grpSpPr>
              <a:xfrm rot="16200000">
                <a:off x="7309959" y="4483973"/>
                <a:ext cx="599126" cy="444796"/>
                <a:chOff x="2439179" y="2873896"/>
                <a:chExt cx="1114113" cy="584436"/>
              </a:xfrm>
            </p:grpSpPr>
            <p:grpSp>
              <p:nvGrpSpPr>
                <p:cNvPr id="427" name="Group 426">
                  <a:extLst>
                    <a:ext uri="{FF2B5EF4-FFF2-40B4-BE49-F238E27FC236}">
                      <a16:creationId xmlns:a16="http://schemas.microsoft.com/office/drawing/2014/main" id="{AAA83F18-140C-48A5-ABE4-8AEAA3B14FB1}"/>
                    </a:ext>
                  </a:extLst>
                </p:cNvPr>
                <p:cNvGrpSpPr/>
                <p:nvPr/>
              </p:nvGrpSpPr>
              <p:grpSpPr>
                <a:xfrm>
                  <a:off x="2439179" y="2876979"/>
                  <a:ext cx="1113690" cy="581353"/>
                  <a:chOff x="2439179" y="2876979"/>
                  <a:chExt cx="1113690" cy="581353"/>
                </a:xfrm>
              </p:grpSpPr>
              <p:cxnSp>
                <p:nvCxnSpPr>
                  <p:cNvPr id="438" name="Straight Connector 437">
                    <a:extLst>
                      <a:ext uri="{FF2B5EF4-FFF2-40B4-BE49-F238E27FC236}">
                        <a16:creationId xmlns:a16="http://schemas.microsoft.com/office/drawing/2014/main" id="{DA4CC079-F7E8-4FA0-A217-4BEDB8FBBB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8F9353DE-8874-4A44-B350-2EA421074FA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6419232-CBE7-4808-BF35-9F627D7E91C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7C64B53-9314-4E7E-9942-36144DC67E3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DCE5C027-E7FF-4866-AE43-F6DC40ABCE5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67918FF2-4BD9-42C8-85DB-3D4D27C4D03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7CD963CE-B88A-43BC-AA44-0EEB9E76AC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9D7AD260-226A-48DF-A97B-6772EA043D9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D1D3028-FD94-4E64-91E4-105A220419F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8" name="Group 427">
                  <a:extLst>
                    <a:ext uri="{FF2B5EF4-FFF2-40B4-BE49-F238E27FC236}">
                      <a16:creationId xmlns:a16="http://schemas.microsoft.com/office/drawing/2014/main" id="{D29DC0E0-A48A-4E3A-9B8F-1F566E3D3EAB}"/>
                    </a:ext>
                  </a:extLst>
                </p:cNvPr>
                <p:cNvGrpSpPr/>
                <p:nvPr/>
              </p:nvGrpSpPr>
              <p:grpSpPr>
                <a:xfrm rot="10800000">
                  <a:off x="2439602" y="2873896"/>
                  <a:ext cx="1113690" cy="581353"/>
                  <a:chOff x="2439179" y="2876979"/>
                  <a:chExt cx="1113690" cy="581353"/>
                </a:xfrm>
              </p:grpSpPr>
              <p:cxnSp>
                <p:nvCxnSpPr>
                  <p:cNvPr id="429" name="Straight Connector 428">
                    <a:extLst>
                      <a:ext uri="{FF2B5EF4-FFF2-40B4-BE49-F238E27FC236}">
                        <a16:creationId xmlns:a16="http://schemas.microsoft.com/office/drawing/2014/main" id="{6AFA96DA-3343-4D6A-A1CA-C654792A11A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9AF75295-D601-41B5-95E2-100ED033901A}"/>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2AAF5B91-44CC-445E-AD7D-0AF6955A70B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B5E0E1E4-EE26-47DD-8168-F6C1697804D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1129B614-D1A2-4706-9E6F-47A2C9CED99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036C76E-4932-4657-8553-D920EE64347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1F684AB-6154-483D-8AB1-8F4EADF26B6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89E0B6E6-FF89-40E2-9F0C-3083DC2182D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C04BD7D0-52A1-489D-9AA4-751000888AE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512" name="TextBox 511">
                <a:extLst>
                  <a:ext uri="{FF2B5EF4-FFF2-40B4-BE49-F238E27FC236}">
                    <a16:creationId xmlns:a16="http://schemas.microsoft.com/office/drawing/2014/main" id="{56367A88-F37B-4CD0-8670-5DA7D7D14D2D}"/>
                  </a:ext>
                </a:extLst>
              </p:cNvPr>
              <p:cNvSpPr txBox="1"/>
              <p:nvPr/>
            </p:nvSpPr>
            <p:spPr>
              <a:xfrm>
                <a:off x="470104"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512" name="TextBox 511">
                <a:extLst>
                  <a:ext uri="{FF2B5EF4-FFF2-40B4-BE49-F238E27FC236}">
                    <a16:creationId xmlns:a16="http://schemas.microsoft.com/office/drawing/2014/main" id="{56367A88-F37B-4CD0-8670-5DA7D7D14D2D}"/>
                  </a:ext>
                </a:extLst>
              </p:cNvPr>
              <p:cNvSpPr txBox="1">
                <a:spLocks noRot="1" noChangeAspect="1" noMove="1" noResize="1" noEditPoints="1" noAdjustHandles="1" noChangeArrowheads="1" noChangeShapeType="1" noTextEdit="1"/>
              </p:cNvSpPr>
              <p:nvPr/>
            </p:nvSpPr>
            <p:spPr>
              <a:xfrm>
                <a:off x="470104" y="5495906"/>
                <a:ext cx="2121758"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3" name="TextBox 512">
                <a:extLst>
                  <a:ext uri="{FF2B5EF4-FFF2-40B4-BE49-F238E27FC236}">
                    <a16:creationId xmlns:a16="http://schemas.microsoft.com/office/drawing/2014/main" id="{F0353FD6-7473-49CB-B1DF-1EC0AB8A9170}"/>
                  </a:ext>
                </a:extLst>
              </p:cNvPr>
              <p:cNvSpPr txBox="1"/>
              <p:nvPr/>
            </p:nvSpPr>
            <p:spPr>
              <a:xfrm>
                <a:off x="355771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513" name="TextBox 512">
                <a:extLst>
                  <a:ext uri="{FF2B5EF4-FFF2-40B4-BE49-F238E27FC236}">
                    <a16:creationId xmlns:a16="http://schemas.microsoft.com/office/drawing/2014/main" id="{F0353FD6-7473-49CB-B1DF-1EC0AB8A9170}"/>
                  </a:ext>
                </a:extLst>
              </p:cNvPr>
              <p:cNvSpPr txBox="1">
                <a:spLocks noRot="1" noChangeAspect="1" noMove="1" noResize="1" noEditPoints="1" noAdjustHandles="1" noChangeArrowheads="1" noChangeShapeType="1" noTextEdit="1"/>
              </p:cNvSpPr>
              <p:nvPr/>
            </p:nvSpPr>
            <p:spPr>
              <a:xfrm>
                <a:off x="3557712" y="5495906"/>
                <a:ext cx="2121758"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4" name="TextBox 513">
                <a:extLst>
                  <a:ext uri="{FF2B5EF4-FFF2-40B4-BE49-F238E27FC236}">
                    <a16:creationId xmlns:a16="http://schemas.microsoft.com/office/drawing/2014/main" id="{0753F44F-388C-4AC6-9FF7-71323EA977F3}"/>
                  </a:ext>
                </a:extLst>
              </p:cNvPr>
              <p:cNvSpPr txBox="1"/>
              <p:nvPr/>
            </p:nvSpPr>
            <p:spPr>
              <a:xfrm>
                <a:off x="656284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514" name="TextBox 513">
                <a:extLst>
                  <a:ext uri="{FF2B5EF4-FFF2-40B4-BE49-F238E27FC236}">
                    <a16:creationId xmlns:a16="http://schemas.microsoft.com/office/drawing/2014/main" id="{0753F44F-388C-4AC6-9FF7-71323EA977F3}"/>
                  </a:ext>
                </a:extLst>
              </p:cNvPr>
              <p:cNvSpPr txBox="1">
                <a:spLocks noRot="1" noChangeAspect="1" noMove="1" noResize="1" noEditPoints="1" noAdjustHandles="1" noChangeArrowheads="1" noChangeShapeType="1" noTextEdit="1"/>
              </p:cNvSpPr>
              <p:nvPr/>
            </p:nvSpPr>
            <p:spPr>
              <a:xfrm>
                <a:off x="6562842" y="5495906"/>
                <a:ext cx="2121758" cy="1015663"/>
              </a:xfrm>
              <a:prstGeom prst="rect">
                <a:avLst/>
              </a:prstGeom>
              <a:blipFill>
                <a:blip r:embed="rId5"/>
                <a:stretch>
                  <a:fillRect/>
                </a:stretch>
              </a:blipFill>
            </p:spPr>
            <p:txBody>
              <a:bodyPr/>
              <a:lstStyle/>
              <a:p>
                <a:r>
                  <a:rPr lang="en-CA">
                    <a:noFill/>
                  </a:rPr>
                  <a:t> </a:t>
                </a:r>
              </a:p>
            </p:txBody>
          </p:sp>
        </mc:Fallback>
      </mc:AlternateContent>
      <p:sp>
        <p:nvSpPr>
          <p:cNvPr id="515" name="Arrow: Up 514">
            <a:extLst>
              <a:ext uri="{FF2B5EF4-FFF2-40B4-BE49-F238E27FC236}">
                <a16:creationId xmlns:a16="http://schemas.microsoft.com/office/drawing/2014/main" id="{C0F05818-A9E1-47C7-8DF0-725E5BED7532}"/>
              </a:ext>
            </a:extLst>
          </p:cNvPr>
          <p:cNvSpPr/>
          <p:nvPr/>
        </p:nvSpPr>
        <p:spPr>
          <a:xfrm>
            <a:off x="753347" y="119614"/>
            <a:ext cx="490356" cy="91681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7" name="Ink 96">
                <a:extLst>
                  <a:ext uri="{FF2B5EF4-FFF2-40B4-BE49-F238E27FC236}">
                    <a16:creationId xmlns:a16="http://schemas.microsoft.com/office/drawing/2014/main" id="{B2C78E80-B0A7-4689-89A3-211F24ACDE25}"/>
                  </a:ext>
                </a:extLst>
              </p14:cNvPr>
              <p14:cNvContentPartPr/>
              <p14:nvPr>
                <p:extLst>
                  <p:ext uri="{42D2F446-02D8-4167-A562-619A0277C38B}">
                    <p15:isNarration xmlns:p15="http://schemas.microsoft.com/office/powerpoint/2012/main" val="1"/>
                  </p:ext>
                </p:extLst>
              </p14:nvPr>
            </p14:nvContentPartPr>
            <p14:xfrm>
              <a:off x="6678000" y="2424960"/>
              <a:ext cx="1353960" cy="3179160"/>
            </p14:xfrm>
          </p:contentPart>
        </mc:Choice>
        <mc:Fallback xmlns="">
          <p:pic>
            <p:nvPicPr>
              <p:cNvPr id="97" name="Ink 96">
                <a:extLst>
                  <a:ext uri="{FF2B5EF4-FFF2-40B4-BE49-F238E27FC236}">
                    <a16:creationId xmlns:a16="http://schemas.microsoft.com/office/drawing/2014/main" id="{B2C78E80-B0A7-4689-89A3-211F24ACDE25}"/>
                  </a:ext>
                </a:extLst>
              </p:cNvPr>
              <p:cNvPicPr>
                <a:picLocks noGrp="1" noRot="1" noChangeAspect="1" noMove="1" noResize="1" noEditPoints="1" noAdjustHandles="1" noChangeArrowheads="1" noChangeShapeType="1"/>
              </p:cNvPicPr>
              <p:nvPr/>
            </p:nvPicPr>
            <p:blipFill>
              <a:blip r:embed="rId7"/>
              <a:stretch>
                <a:fillRect/>
              </a:stretch>
            </p:blipFill>
            <p:spPr>
              <a:xfrm>
                <a:off x="6668640" y="2415600"/>
                <a:ext cx="1372680" cy="3197880"/>
              </a:xfrm>
              <a:prstGeom prst="rect">
                <a:avLst/>
              </a:prstGeom>
            </p:spPr>
          </p:pic>
        </mc:Fallback>
      </mc:AlternateContent>
    </p:spTree>
    <p:custDataLst>
      <p:tags r:id="rId1"/>
    </p:custDataLst>
    <p:extLst>
      <p:ext uri="{BB962C8B-B14F-4D97-AF65-F5344CB8AC3E}">
        <p14:creationId xmlns:p14="http://schemas.microsoft.com/office/powerpoint/2010/main" val="1622178235"/>
      </p:ext>
    </p:extLst>
  </p:cSld>
  <p:clrMapOvr>
    <a:masterClrMapping/>
  </p:clrMapOvr>
  <mc:AlternateContent xmlns:mc="http://schemas.openxmlformats.org/markup-compatibility/2006" xmlns:p14="http://schemas.microsoft.com/office/powerpoint/2010/main">
    <mc:Choice Requires="p14">
      <p:transition spd="med" p14:dur="700" advTm="12037">
        <p:fade/>
      </p:transition>
    </mc:Choice>
    <mc:Fallback xmlns="">
      <p:transition spd="med" advTm="120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md type="call" cmd="playFrom(0.0)">
                                      <p:cBhvr>
                                        <p:cTn id="7" dur="1" fill="hold"/>
                                        <p:tgtEl>
                                          <p:spTgt spid="97"/>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66667E-6 0 L 1.66667E-6 -0.44606 " pathEditMode="relative" rAng="0" ptsTypes="AA">
                                      <p:cBhvr>
                                        <p:cTn id="11" dur="2000" fill="hold"/>
                                        <p:tgtEl>
                                          <p:spTgt spid="417"/>
                                        </p:tgtEl>
                                        <p:attrNameLst>
                                          <p:attrName>ppt_x</p:attrName>
                                          <p:attrName>ppt_y</p:attrName>
                                        </p:attrNameLst>
                                      </p:cBhvr>
                                      <p:rCtr x="0" y="-22315"/>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9CE7478-8C6F-4003-B9CB-74FC905483F4}"/>
              </a:ext>
            </a:extLst>
          </p:cNvPr>
          <p:cNvCxnSpPr>
            <a:cxnSpLocks/>
          </p:cNvCxnSpPr>
          <p:nvPr/>
        </p:nvCxnSpPr>
        <p:spPr>
          <a:xfrm>
            <a:off x="6096000"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ED2DEF-14E7-49BE-8D19-DC3D9E30FBFA}"/>
              </a:ext>
            </a:extLst>
          </p:cNvPr>
          <p:cNvCxnSpPr>
            <a:cxnSpLocks/>
          </p:cNvCxnSpPr>
          <p:nvPr/>
        </p:nvCxnSpPr>
        <p:spPr>
          <a:xfrm>
            <a:off x="3084285"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B19E782-52B3-4A8B-9EF2-CECED4E7AF6B}"/>
              </a:ext>
            </a:extLst>
          </p:cNvPr>
          <p:cNvCxnSpPr>
            <a:cxnSpLocks/>
          </p:cNvCxnSpPr>
          <p:nvPr/>
        </p:nvCxnSpPr>
        <p:spPr>
          <a:xfrm>
            <a:off x="9143999"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8152E39-9F89-4296-B63D-4CB6C77EC5BA}"/>
              </a:ext>
            </a:extLst>
          </p:cNvPr>
          <p:cNvGrpSpPr/>
          <p:nvPr/>
        </p:nvGrpSpPr>
        <p:grpSpPr>
          <a:xfrm>
            <a:off x="411893" y="-3177233"/>
            <a:ext cx="2128108" cy="6443572"/>
            <a:chOff x="411893" y="-128522"/>
            <a:chExt cx="2128108" cy="6443572"/>
          </a:xfrm>
        </p:grpSpPr>
        <p:grpSp>
          <p:nvGrpSpPr>
            <p:cNvPr id="2" name="Group 1">
              <a:extLst>
                <a:ext uri="{FF2B5EF4-FFF2-40B4-BE49-F238E27FC236}">
                  <a16:creationId xmlns:a16="http://schemas.microsoft.com/office/drawing/2014/main" id="{15FBED46-413B-4E59-8146-C300F965AF54}"/>
                </a:ext>
              </a:extLst>
            </p:cNvPr>
            <p:cNvGrpSpPr/>
            <p:nvPr/>
          </p:nvGrpSpPr>
          <p:grpSpPr>
            <a:xfrm>
              <a:off x="411893" y="4227286"/>
              <a:ext cx="2128108" cy="2087764"/>
              <a:chOff x="411893" y="4227286"/>
              <a:chExt cx="2128108" cy="2087764"/>
            </a:xfrm>
          </p:grpSpPr>
          <p:grpSp>
            <p:nvGrpSpPr>
              <p:cNvPr id="9" name="Group 8">
                <a:extLst>
                  <a:ext uri="{FF2B5EF4-FFF2-40B4-BE49-F238E27FC236}">
                    <a16:creationId xmlns:a16="http://schemas.microsoft.com/office/drawing/2014/main" id="{D0FFFE5A-9A2A-466D-AE96-CC97E6974E25}"/>
                  </a:ext>
                </a:extLst>
              </p:cNvPr>
              <p:cNvGrpSpPr/>
              <p:nvPr/>
            </p:nvGrpSpPr>
            <p:grpSpPr>
              <a:xfrm>
                <a:off x="411893" y="4227286"/>
                <a:ext cx="2128108" cy="2087764"/>
                <a:chOff x="940903"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628031" y="5048770"/>
                <a:ext cx="439441" cy="44479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1903887" y="5052287"/>
                <a:ext cx="439441" cy="44479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335282" y="5750301"/>
                <a:ext cx="298813" cy="44479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188643" y="4483974"/>
                <a:ext cx="599126" cy="44479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5055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nvGrpSpPr>
          <p:cNvPr id="4" name="Group 3">
            <a:extLst>
              <a:ext uri="{FF2B5EF4-FFF2-40B4-BE49-F238E27FC236}">
                <a16:creationId xmlns:a16="http://schemas.microsoft.com/office/drawing/2014/main" id="{D58320B2-6808-4EBC-893B-7548B9E3A03B}"/>
              </a:ext>
            </a:extLst>
          </p:cNvPr>
          <p:cNvGrpSpPr/>
          <p:nvPr/>
        </p:nvGrpSpPr>
        <p:grpSpPr>
          <a:xfrm>
            <a:off x="37529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p:grpSp>
        <p:nvGrpSpPr>
          <p:cNvPr id="298" name="Group 297">
            <a:extLst>
              <a:ext uri="{FF2B5EF4-FFF2-40B4-BE49-F238E27FC236}">
                <a16:creationId xmlns:a16="http://schemas.microsoft.com/office/drawing/2014/main" id="{FB9436FC-2248-4765-8224-D4669E44625A}"/>
              </a:ext>
            </a:extLst>
          </p:cNvPr>
          <p:cNvGrpSpPr/>
          <p:nvPr/>
        </p:nvGrpSpPr>
        <p:grpSpPr>
          <a:xfrm>
            <a:off x="3449310" y="1178575"/>
            <a:ext cx="2128108" cy="2087764"/>
            <a:chOff x="3449310" y="4227286"/>
            <a:chExt cx="2128108" cy="2087764"/>
          </a:xfrm>
        </p:grpSpPr>
        <p:grpSp>
          <p:nvGrpSpPr>
            <p:cNvPr id="299" name="Group 298">
              <a:extLst>
                <a:ext uri="{FF2B5EF4-FFF2-40B4-BE49-F238E27FC236}">
                  <a16:creationId xmlns:a16="http://schemas.microsoft.com/office/drawing/2014/main" id="{D8DF9444-7747-477E-8B73-45C08D6A4E76}"/>
                </a:ext>
              </a:extLst>
            </p:cNvPr>
            <p:cNvGrpSpPr/>
            <p:nvPr/>
          </p:nvGrpSpPr>
          <p:grpSpPr>
            <a:xfrm>
              <a:off x="3449310" y="4227286"/>
              <a:ext cx="2128108" cy="2087764"/>
              <a:chOff x="940904" y="3644348"/>
              <a:chExt cx="2796209" cy="2743200"/>
            </a:xfrm>
          </p:grpSpPr>
          <p:sp>
            <p:nvSpPr>
              <p:cNvPr id="409" name="Rectangle 408">
                <a:extLst>
                  <a:ext uri="{FF2B5EF4-FFF2-40B4-BE49-F238E27FC236}">
                    <a16:creationId xmlns:a16="http://schemas.microsoft.com/office/drawing/2014/main" id="{05C85F75-FCA8-4249-9192-AACCC7EB3EAA}"/>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0" name="Rectangle 409">
                <a:extLst>
                  <a:ext uri="{FF2B5EF4-FFF2-40B4-BE49-F238E27FC236}">
                    <a16:creationId xmlns:a16="http://schemas.microsoft.com/office/drawing/2014/main" id="{805F1376-B61E-4FCA-841B-950D7440524B}"/>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0" name="Oval 299">
              <a:extLst>
                <a:ext uri="{FF2B5EF4-FFF2-40B4-BE49-F238E27FC236}">
                  <a16:creationId xmlns:a16="http://schemas.microsoft.com/office/drawing/2014/main" id="{748EB671-A5D2-4821-AD31-F89FF56F83CB}"/>
                </a:ext>
              </a:extLst>
            </p:cNvPr>
            <p:cNvSpPr/>
            <p:nvPr/>
          </p:nvSpPr>
          <p:spPr>
            <a:xfrm>
              <a:off x="4084013"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1" name="Group 300">
              <a:extLst>
                <a:ext uri="{FF2B5EF4-FFF2-40B4-BE49-F238E27FC236}">
                  <a16:creationId xmlns:a16="http://schemas.microsoft.com/office/drawing/2014/main" id="{A0F0833E-6BF5-45DD-BFF5-E4B70C9D995A}"/>
                </a:ext>
              </a:extLst>
            </p:cNvPr>
            <p:cNvGrpSpPr/>
            <p:nvPr/>
          </p:nvGrpSpPr>
          <p:grpSpPr>
            <a:xfrm>
              <a:off x="3644237" y="5048770"/>
              <a:ext cx="439441" cy="444796"/>
              <a:chOff x="2439179" y="2873896"/>
              <a:chExt cx="1114113" cy="584436"/>
            </a:xfrm>
          </p:grpSpPr>
          <p:grpSp>
            <p:nvGrpSpPr>
              <p:cNvPr id="365" name="Group 364">
                <a:extLst>
                  <a:ext uri="{FF2B5EF4-FFF2-40B4-BE49-F238E27FC236}">
                    <a16:creationId xmlns:a16="http://schemas.microsoft.com/office/drawing/2014/main" id="{69748CDB-D10D-4BFF-8BD3-BBC1B6C2BFF8}"/>
                  </a:ext>
                </a:extLst>
              </p:cNvPr>
              <p:cNvGrpSpPr/>
              <p:nvPr/>
            </p:nvGrpSpPr>
            <p:grpSpPr>
              <a:xfrm>
                <a:off x="2439179" y="2876979"/>
                <a:ext cx="1113690" cy="581353"/>
                <a:chOff x="2439179" y="2876979"/>
                <a:chExt cx="1113690" cy="581353"/>
              </a:xfrm>
            </p:grpSpPr>
            <p:cxnSp>
              <p:nvCxnSpPr>
                <p:cNvPr id="383" name="Straight Connector 382">
                  <a:extLst>
                    <a:ext uri="{FF2B5EF4-FFF2-40B4-BE49-F238E27FC236}">
                      <a16:creationId xmlns:a16="http://schemas.microsoft.com/office/drawing/2014/main" id="{267CFC9A-006F-408F-A504-494B19E090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C5D814A-468D-4621-AFAA-74A6CC4792A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5E214112-92AE-4418-961B-D283F8543ED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A5A9971-C113-4829-A6AB-E635FEA448B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CD47F3-D1D8-489D-8339-F2C2DBFE259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37AE4A25-B03B-41E0-BB5E-6D41949B8D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435FF18-D297-44A9-8100-04D754DC29C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4304566-663A-46DD-A8D0-4E1176E0723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A2665C-98A3-449F-8DB5-BDDB45C7E62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A059B1C6-B399-467A-92E8-5ADB17B33465}"/>
                  </a:ext>
                </a:extLst>
              </p:cNvPr>
              <p:cNvGrpSpPr/>
              <p:nvPr/>
            </p:nvGrpSpPr>
            <p:grpSpPr>
              <a:xfrm rot="10800000">
                <a:off x="2439602" y="2873896"/>
                <a:ext cx="1113690" cy="581353"/>
                <a:chOff x="2439179" y="2876979"/>
                <a:chExt cx="1113690" cy="581353"/>
              </a:xfrm>
            </p:grpSpPr>
            <p:cxnSp>
              <p:nvCxnSpPr>
                <p:cNvPr id="367" name="Straight Connector 366">
                  <a:extLst>
                    <a:ext uri="{FF2B5EF4-FFF2-40B4-BE49-F238E27FC236}">
                      <a16:creationId xmlns:a16="http://schemas.microsoft.com/office/drawing/2014/main" id="{5389B66C-F063-43EA-9360-41E68F25345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AFA5685-97DC-4510-BF3A-77C3C0A944F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25D71ED-0EE4-44D5-823F-C48CF52B27A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115638-5865-4D8A-B149-F064EA2678C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6E476EAC-6460-42D7-9CD3-1583D954022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E6AF539-0CC5-4E7F-8CC1-9DBF75BB726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F0452F3-0D80-456D-AB69-63CFF566073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6C890B40-1ACD-432C-97D6-932C8568ED4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1369B90-0DD6-4B36-9D0A-492FC25E2F6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2" name="Group 301">
              <a:extLst>
                <a:ext uri="{FF2B5EF4-FFF2-40B4-BE49-F238E27FC236}">
                  <a16:creationId xmlns:a16="http://schemas.microsoft.com/office/drawing/2014/main" id="{851EF0E9-EDD5-4D7E-A253-F155E9E355A4}"/>
                </a:ext>
              </a:extLst>
            </p:cNvPr>
            <p:cNvGrpSpPr/>
            <p:nvPr/>
          </p:nvGrpSpPr>
          <p:grpSpPr>
            <a:xfrm>
              <a:off x="4920093" y="5052287"/>
              <a:ext cx="439441" cy="444796"/>
              <a:chOff x="2439179" y="2873896"/>
              <a:chExt cx="1114113" cy="584436"/>
            </a:xfrm>
          </p:grpSpPr>
          <p:grpSp>
            <p:nvGrpSpPr>
              <p:cNvPr id="345" name="Group 344">
                <a:extLst>
                  <a:ext uri="{FF2B5EF4-FFF2-40B4-BE49-F238E27FC236}">
                    <a16:creationId xmlns:a16="http://schemas.microsoft.com/office/drawing/2014/main" id="{8C73F793-4BA9-43E7-A545-77516F66924C}"/>
                  </a:ext>
                </a:extLst>
              </p:cNvPr>
              <p:cNvGrpSpPr/>
              <p:nvPr/>
            </p:nvGrpSpPr>
            <p:grpSpPr>
              <a:xfrm>
                <a:off x="2439179" y="2876979"/>
                <a:ext cx="1113690" cy="581353"/>
                <a:chOff x="2439179" y="2876979"/>
                <a:chExt cx="1113690" cy="581353"/>
              </a:xfrm>
            </p:grpSpPr>
            <p:cxnSp>
              <p:nvCxnSpPr>
                <p:cNvPr id="356" name="Straight Connector 355">
                  <a:extLst>
                    <a:ext uri="{FF2B5EF4-FFF2-40B4-BE49-F238E27FC236}">
                      <a16:creationId xmlns:a16="http://schemas.microsoft.com/office/drawing/2014/main" id="{E25DC10C-DC28-48C5-8932-8895F4E07E7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7C84046-92C1-4953-8BA1-3C897E7F5D2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3CC2F61-D93A-43E1-825C-E48AF35B38A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2CF3297-32EC-4CD2-AAAE-7C8BD55E27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AA9B577-3C79-405B-B3FF-D5890F008C3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29407E5-106B-4EA6-B00E-4A97FFA3CF7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9E0A3D6-F45C-4DCA-B325-AFDA66BEFA8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0416224-1E1D-4396-98F3-CD54E469AB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4AEC6EB1-11D2-413D-AACC-0766C413A32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23F84813-C1E7-4978-A890-D99B1FFDFA01}"/>
                  </a:ext>
                </a:extLst>
              </p:cNvPr>
              <p:cNvGrpSpPr/>
              <p:nvPr/>
            </p:nvGrpSpPr>
            <p:grpSpPr>
              <a:xfrm rot="10800000">
                <a:off x="2439602" y="2873896"/>
                <a:ext cx="1113690" cy="581353"/>
                <a:chOff x="2439179" y="2876979"/>
                <a:chExt cx="1113690" cy="581353"/>
              </a:xfrm>
            </p:grpSpPr>
            <p:cxnSp>
              <p:nvCxnSpPr>
                <p:cNvPr id="347" name="Straight Connector 346">
                  <a:extLst>
                    <a:ext uri="{FF2B5EF4-FFF2-40B4-BE49-F238E27FC236}">
                      <a16:creationId xmlns:a16="http://schemas.microsoft.com/office/drawing/2014/main" id="{B0011459-9C25-4AD3-A5A9-2884F40251B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E869057-69B0-4033-A20A-3158ACC190A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24973C2-3DE3-47AC-B9CD-43DECAA1E96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43B1E440-4E09-4EFD-A23D-ECDB3D75663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8E79967-AB06-4A65-B0AB-6D9DA99FCEE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F8DEAC9-E607-4E3E-9D4B-B1588B973D7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B5AB6D6-61A6-4A42-8397-8D34F549306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2FCAD2B-D28A-4397-9F9B-05F1ECA8690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C077117-C746-44ED-ACFE-CB6F214F56B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482C08B9-3A00-4975-8D0C-CBB56F4CDE58}"/>
                </a:ext>
              </a:extLst>
            </p:cNvPr>
            <p:cNvGrpSpPr/>
            <p:nvPr/>
          </p:nvGrpSpPr>
          <p:grpSpPr>
            <a:xfrm rot="16200000">
              <a:off x="4351488" y="5750301"/>
              <a:ext cx="298813" cy="444796"/>
              <a:chOff x="2439179" y="2873896"/>
              <a:chExt cx="1114113" cy="584436"/>
            </a:xfrm>
          </p:grpSpPr>
          <p:grpSp>
            <p:nvGrpSpPr>
              <p:cNvPr id="325" name="Group 324">
                <a:extLst>
                  <a:ext uri="{FF2B5EF4-FFF2-40B4-BE49-F238E27FC236}">
                    <a16:creationId xmlns:a16="http://schemas.microsoft.com/office/drawing/2014/main" id="{2DF5AAE0-F020-43CC-81BA-86710AE4E43C}"/>
                  </a:ext>
                </a:extLst>
              </p:cNvPr>
              <p:cNvGrpSpPr/>
              <p:nvPr/>
            </p:nvGrpSpPr>
            <p:grpSpPr>
              <a:xfrm>
                <a:off x="2439179" y="2876979"/>
                <a:ext cx="1113690" cy="581353"/>
                <a:chOff x="2439179" y="2876979"/>
                <a:chExt cx="1113690" cy="581353"/>
              </a:xfrm>
            </p:grpSpPr>
            <p:cxnSp>
              <p:nvCxnSpPr>
                <p:cNvPr id="336" name="Straight Connector 335">
                  <a:extLst>
                    <a:ext uri="{FF2B5EF4-FFF2-40B4-BE49-F238E27FC236}">
                      <a16:creationId xmlns:a16="http://schemas.microsoft.com/office/drawing/2014/main" id="{170024B7-A535-4AA1-8B0A-E6EE6D6FF86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D2042F1-5A93-46F7-A6CE-1CEF5CF5E2D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9243E03-9D0C-48FC-ACBA-039602D047A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9B3C547-DAAA-4451-90DF-DF64A4B9DC3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30AD2EB-4B12-48C9-AB28-3E1210E4962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6EA4439-4B93-46B4-80F4-9E85F8FC96D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A32DF1B-6950-4E1D-8589-BD0C4566EDD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E2837F7A-966B-4EFB-8B76-1CC81887098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7F6203D-4827-4D9C-9C76-D01C13BB52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6" name="Group 325">
                <a:extLst>
                  <a:ext uri="{FF2B5EF4-FFF2-40B4-BE49-F238E27FC236}">
                    <a16:creationId xmlns:a16="http://schemas.microsoft.com/office/drawing/2014/main" id="{F3623C5B-02A5-49B0-97DE-300C5469B750}"/>
                  </a:ext>
                </a:extLst>
              </p:cNvPr>
              <p:cNvGrpSpPr/>
              <p:nvPr/>
            </p:nvGrpSpPr>
            <p:grpSpPr>
              <a:xfrm rot="10800000">
                <a:off x="2439602" y="2873896"/>
                <a:ext cx="1113690" cy="581353"/>
                <a:chOff x="2439179" y="2876979"/>
                <a:chExt cx="1113690" cy="581353"/>
              </a:xfrm>
            </p:grpSpPr>
            <p:cxnSp>
              <p:nvCxnSpPr>
                <p:cNvPr id="327" name="Straight Connector 326">
                  <a:extLst>
                    <a:ext uri="{FF2B5EF4-FFF2-40B4-BE49-F238E27FC236}">
                      <a16:creationId xmlns:a16="http://schemas.microsoft.com/office/drawing/2014/main" id="{4EA6664A-55B3-4202-BEBA-4ADA01B149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6ECB5E8-D767-4025-B343-153BD925765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7A93786-7388-44F1-9BC8-01295347185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A97D461-BB69-43BD-B4AD-D7B3052487B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C5DED0D-02D9-4F7E-97C0-D4289A4EF86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F0BDBEA-E8A9-4AE6-A1A7-C11A690E0D9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EA1CDE3-60BE-4D69-9F7F-706196C952C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E44F970-4294-4197-8C58-9F6D003EF9B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19250F-8BDF-4ACE-BD3F-006CC203DB3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4" name="Group 303">
              <a:extLst>
                <a:ext uri="{FF2B5EF4-FFF2-40B4-BE49-F238E27FC236}">
                  <a16:creationId xmlns:a16="http://schemas.microsoft.com/office/drawing/2014/main" id="{030E87C5-B980-4615-BE42-25D8DF2D4ABF}"/>
                </a:ext>
              </a:extLst>
            </p:cNvPr>
            <p:cNvGrpSpPr/>
            <p:nvPr/>
          </p:nvGrpSpPr>
          <p:grpSpPr>
            <a:xfrm rot="16200000">
              <a:off x="4204849" y="4483974"/>
              <a:ext cx="599126" cy="444796"/>
              <a:chOff x="2439179" y="2873896"/>
              <a:chExt cx="1114113" cy="584436"/>
            </a:xfrm>
          </p:grpSpPr>
          <p:grpSp>
            <p:nvGrpSpPr>
              <p:cNvPr id="305" name="Group 304">
                <a:extLst>
                  <a:ext uri="{FF2B5EF4-FFF2-40B4-BE49-F238E27FC236}">
                    <a16:creationId xmlns:a16="http://schemas.microsoft.com/office/drawing/2014/main" id="{004643BD-4AE3-4453-8EDB-CC6C2B087BF8}"/>
                  </a:ext>
                </a:extLst>
              </p:cNvPr>
              <p:cNvGrpSpPr/>
              <p:nvPr/>
            </p:nvGrpSpPr>
            <p:grpSpPr>
              <a:xfrm>
                <a:off x="2439179" y="2876979"/>
                <a:ext cx="1113690" cy="581353"/>
                <a:chOff x="2439179" y="2876979"/>
                <a:chExt cx="1113690" cy="581353"/>
              </a:xfrm>
            </p:grpSpPr>
            <p:cxnSp>
              <p:nvCxnSpPr>
                <p:cNvPr id="316" name="Straight Connector 315">
                  <a:extLst>
                    <a:ext uri="{FF2B5EF4-FFF2-40B4-BE49-F238E27FC236}">
                      <a16:creationId xmlns:a16="http://schemas.microsoft.com/office/drawing/2014/main" id="{5643B08F-DB96-4194-8B44-C239D2C19F0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78A554B6-D7A3-4759-8A9B-18CF541B52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CCE9E23-112A-4AE3-9EFE-294E836E63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6744D21-D0F3-4EF4-828E-8C8D526B63B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31BA4DC-1EF3-41F6-9845-6135DE639E7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B9D8B56-6657-4C57-A05C-864A4D0CEC6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6FB5FC9D-7462-40CD-99A0-1ED3A2155E0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57E403C-6625-4829-8BF8-6AD088E5B16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C455C50-7387-48A4-801C-1D01F84D105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A515D454-56E0-4AC6-85A9-721D0DA1C8ED}"/>
                  </a:ext>
                </a:extLst>
              </p:cNvPr>
              <p:cNvGrpSpPr/>
              <p:nvPr/>
            </p:nvGrpSpPr>
            <p:grpSpPr>
              <a:xfrm rot="10800000">
                <a:off x="2439602" y="2873896"/>
                <a:ext cx="1113690" cy="581353"/>
                <a:chOff x="2439179" y="2876979"/>
                <a:chExt cx="1113690" cy="581353"/>
              </a:xfrm>
            </p:grpSpPr>
            <p:cxnSp>
              <p:nvCxnSpPr>
                <p:cNvPr id="307" name="Straight Connector 306">
                  <a:extLst>
                    <a:ext uri="{FF2B5EF4-FFF2-40B4-BE49-F238E27FC236}">
                      <a16:creationId xmlns:a16="http://schemas.microsoft.com/office/drawing/2014/main" id="{B6948017-9A9D-4978-8270-AFEFFFEDA81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BAF0569-18BA-4EA6-A5CE-B880B9B578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DB00113-0998-4A54-BB37-1E1FF61195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CE277F7-8903-4EB4-9540-6F3490B7371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D4A35D8-37CC-4EE8-B3ED-5EA10867A7A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F475A90-B9CC-45B6-9A3C-9ED5C86849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37D317A-BDD7-497B-94B4-C4BA7E365F9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B5EDA8AA-E80A-47B0-A66D-0C864765F85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7652DD-FFF4-4DD6-B67D-84AFC5C803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209" name="TextBox 208">
            <a:extLst>
              <a:ext uri="{FF2B5EF4-FFF2-40B4-BE49-F238E27FC236}">
                <a16:creationId xmlns:a16="http://schemas.microsoft.com/office/drawing/2014/main" id="{07B9FFEA-2894-4E1F-A4D8-061C10F07888}"/>
              </a:ext>
            </a:extLst>
          </p:cNvPr>
          <p:cNvSpPr txBox="1"/>
          <p:nvPr/>
        </p:nvSpPr>
        <p:spPr>
          <a:xfrm>
            <a:off x="7590523" y="13916"/>
            <a:ext cx="1643681" cy="1077218"/>
          </a:xfrm>
          <a:prstGeom prst="rect">
            <a:avLst/>
          </a:prstGeom>
          <a:noFill/>
        </p:spPr>
        <p:txBody>
          <a:bodyPr wrap="square" rtlCol="0">
            <a:spAutoFit/>
          </a:bodyPr>
          <a:lstStyle/>
          <a:p>
            <a:pPr algn="ctr"/>
            <a:r>
              <a:rPr lang="en-GB" sz="3200" dirty="0"/>
              <a:t>Rocket</a:t>
            </a:r>
            <a:br>
              <a:rPr lang="en-GB" sz="3200" dirty="0"/>
            </a:br>
            <a:r>
              <a:rPr lang="en-GB" sz="3200" dirty="0"/>
              <a:t>Force</a:t>
            </a:r>
            <a:endParaRPr lang="en-CA" sz="3200" dirty="0"/>
          </a:p>
        </p:txBody>
      </p:sp>
      <p:grpSp>
        <p:nvGrpSpPr>
          <p:cNvPr id="417" name="Group 416">
            <a:extLst>
              <a:ext uri="{FF2B5EF4-FFF2-40B4-BE49-F238E27FC236}">
                <a16:creationId xmlns:a16="http://schemas.microsoft.com/office/drawing/2014/main" id="{2EBB618A-54B8-4603-9414-D0A28C1567EA}"/>
              </a:ext>
            </a:extLst>
          </p:cNvPr>
          <p:cNvGrpSpPr/>
          <p:nvPr/>
        </p:nvGrpSpPr>
        <p:grpSpPr>
          <a:xfrm>
            <a:off x="6544424" y="1178575"/>
            <a:ext cx="2128108" cy="3976441"/>
            <a:chOff x="6544424" y="4227286"/>
            <a:chExt cx="2128108" cy="3976441"/>
          </a:xfrm>
        </p:grpSpPr>
        <p:grpSp>
          <p:nvGrpSpPr>
            <p:cNvPr id="418" name="Group 417">
              <a:extLst>
                <a:ext uri="{FF2B5EF4-FFF2-40B4-BE49-F238E27FC236}">
                  <a16:creationId xmlns:a16="http://schemas.microsoft.com/office/drawing/2014/main" id="{69132ED3-6CCA-4DC0-B8BC-624E2D56EBC5}"/>
                </a:ext>
              </a:extLst>
            </p:cNvPr>
            <p:cNvGrpSpPr/>
            <p:nvPr/>
          </p:nvGrpSpPr>
          <p:grpSpPr>
            <a:xfrm>
              <a:off x="6544424" y="4227286"/>
              <a:ext cx="2128108" cy="2087764"/>
              <a:chOff x="940904" y="3644348"/>
              <a:chExt cx="2796209" cy="2743200"/>
            </a:xfrm>
          </p:grpSpPr>
          <p:sp>
            <p:nvSpPr>
              <p:cNvPr id="510" name="Rectangle 509">
                <a:extLst>
                  <a:ext uri="{FF2B5EF4-FFF2-40B4-BE49-F238E27FC236}">
                    <a16:creationId xmlns:a16="http://schemas.microsoft.com/office/drawing/2014/main" id="{BEF8DADD-6739-41F8-BF7A-595CFDB1C717}"/>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B2D244C2-1A0C-4C30-A3CC-A747950A0972}"/>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9" name="Group 418">
              <a:extLst>
                <a:ext uri="{FF2B5EF4-FFF2-40B4-BE49-F238E27FC236}">
                  <a16:creationId xmlns:a16="http://schemas.microsoft.com/office/drawing/2014/main" id="{07C1E9D3-1C20-431D-9FA0-58EB09C16995}"/>
                </a:ext>
              </a:extLst>
            </p:cNvPr>
            <p:cNvGrpSpPr/>
            <p:nvPr/>
          </p:nvGrpSpPr>
          <p:grpSpPr>
            <a:xfrm>
              <a:off x="7394821" y="6757511"/>
              <a:ext cx="541105" cy="1446216"/>
              <a:chOff x="7380684" y="3590872"/>
              <a:chExt cx="655122" cy="1644967"/>
            </a:xfrm>
          </p:grpSpPr>
          <p:sp>
            <p:nvSpPr>
              <p:cNvPr id="507" name="Oval 506">
                <a:extLst>
                  <a:ext uri="{FF2B5EF4-FFF2-40B4-BE49-F238E27FC236}">
                    <a16:creationId xmlns:a16="http://schemas.microsoft.com/office/drawing/2014/main" id="{02F215FB-0E28-4F74-A630-D96E309E17CE}"/>
                  </a:ext>
                </a:extLst>
              </p:cNvPr>
              <p:cNvSpPr/>
              <p:nvPr/>
            </p:nvSpPr>
            <p:spPr>
              <a:xfrm>
                <a:off x="7380684" y="3590872"/>
                <a:ext cx="655122" cy="16449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Oval 507">
                <a:extLst>
                  <a:ext uri="{FF2B5EF4-FFF2-40B4-BE49-F238E27FC236}">
                    <a16:creationId xmlns:a16="http://schemas.microsoft.com/office/drawing/2014/main" id="{04BE6112-ACAF-4100-A8FC-36BA07181C6F}"/>
                  </a:ext>
                </a:extLst>
              </p:cNvPr>
              <p:cNvSpPr/>
              <p:nvPr/>
            </p:nvSpPr>
            <p:spPr>
              <a:xfrm>
                <a:off x="7486630" y="3590872"/>
                <a:ext cx="450466" cy="11310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Oval 508">
                <a:extLst>
                  <a:ext uri="{FF2B5EF4-FFF2-40B4-BE49-F238E27FC236}">
                    <a16:creationId xmlns:a16="http://schemas.microsoft.com/office/drawing/2014/main" id="{49CB88D0-5771-45E7-8ED9-D7B55EAD52AE}"/>
                  </a:ext>
                </a:extLst>
              </p:cNvPr>
              <p:cNvSpPr/>
              <p:nvPr/>
            </p:nvSpPr>
            <p:spPr>
              <a:xfrm>
                <a:off x="7585814" y="3590872"/>
                <a:ext cx="244862" cy="61483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20" name="Trapezoid 419">
              <a:extLst>
                <a:ext uri="{FF2B5EF4-FFF2-40B4-BE49-F238E27FC236}">
                  <a16:creationId xmlns:a16="http://schemas.microsoft.com/office/drawing/2014/main" id="{168815D0-D8EA-4170-A46C-1F622F691940}"/>
                </a:ext>
              </a:extLst>
            </p:cNvPr>
            <p:cNvSpPr/>
            <p:nvPr/>
          </p:nvSpPr>
          <p:spPr>
            <a:xfrm>
              <a:off x="7085708" y="6352707"/>
              <a:ext cx="1076026" cy="397938"/>
            </a:xfrm>
            <a:prstGeom prst="trapezoid">
              <a:avLst/>
            </a:prstGeom>
            <a:solidFill>
              <a:schemeClr val="bg1">
                <a:lumMod val="6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1" name="Group 420">
              <a:extLst>
                <a:ext uri="{FF2B5EF4-FFF2-40B4-BE49-F238E27FC236}">
                  <a16:creationId xmlns:a16="http://schemas.microsoft.com/office/drawing/2014/main" id="{96DF21FF-3F30-42D4-8A29-44874BFA0306}"/>
                </a:ext>
              </a:extLst>
            </p:cNvPr>
            <p:cNvGrpSpPr/>
            <p:nvPr/>
          </p:nvGrpSpPr>
          <p:grpSpPr>
            <a:xfrm>
              <a:off x="6749347" y="4406808"/>
              <a:ext cx="1715297" cy="1715296"/>
              <a:chOff x="6749347" y="4406808"/>
              <a:chExt cx="1715297" cy="1715296"/>
            </a:xfrm>
          </p:grpSpPr>
          <p:sp>
            <p:nvSpPr>
              <p:cNvPr id="422" name="Oval 421">
                <a:extLst>
                  <a:ext uri="{FF2B5EF4-FFF2-40B4-BE49-F238E27FC236}">
                    <a16:creationId xmlns:a16="http://schemas.microsoft.com/office/drawing/2014/main" id="{76F1FBE1-AF20-4E65-9876-862D06343BC2}"/>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3" name="Group 422">
                <a:extLst>
                  <a:ext uri="{FF2B5EF4-FFF2-40B4-BE49-F238E27FC236}">
                    <a16:creationId xmlns:a16="http://schemas.microsoft.com/office/drawing/2014/main" id="{606B0BAD-690C-446A-9F85-A8B59CC6E44D}"/>
                  </a:ext>
                </a:extLst>
              </p:cNvPr>
              <p:cNvGrpSpPr/>
              <p:nvPr/>
            </p:nvGrpSpPr>
            <p:grpSpPr>
              <a:xfrm>
                <a:off x="6749347" y="5048769"/>
                <a:ext cx="439441" cy="444796"/>
                <a:chOff x="2439179" y="2873896"/>
                <a:chExt cx="1114113" cy="584436"/>
              </a:xfrm>
            </p:grpSpPr>
            <p:grpSp>
              <p:nvGrpSpPr>
                <p:cNvPr id="487" name="Group 486">
                  <a:extLst>
                    <a:ext uri="{FF2B5EF4-FFF2-40B4-BE49-F238E27FC236}">
                      <a16:creationId xmlns:a16="http://schemas.microsoft.com/office/drawing/2014/main" id="{0A903628-7B8B-4F04-82DB-B8D4257D998E}"/>
                    </a:ext>
                  </a:extLst>
                </p:cNvPr>
                <p:cNvGrpSpPr/>
                <p:nvPr/>
              </p:nvGrpSpPr>
              <p:grpSpPr>
                <a:xfrm>
                  <a:off x="2439179" y="2876979"/>
                  <a:ext cx="1113690" cy="581353"/>
                  <a:chOff x="2439179" y="2876979"/>
                  <a:chExt cx="1113690" cy="581353"/>
                </a:xfrm>
              </p:grpSpPr>
              <p:cxnSp>
                <p:nvCxnSpPr>
                  <p:cNvPr id="498" name="Straight Connector 497">
                    <a:extLst>
                      <a:ext uri="{FF2B5EF4-FFF2-40B4-BE49-F238E27FC236}">
                        <a16:creationId xmlns:a16="http://schemas.microsoft.com/office/drawing/2014/main" id="{239B671D-A3F6-4AF9-997F-14D6F4EA4E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FA8F01D-753B-4F31-8DA6-18E35710F5C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0A274A17-20E2-49CC-97CB-C8F08D51B29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FA49BB67-3DC8-4BEF-878A-E4B25A73CE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A88AB192-5D34-45A9-8E04-787C320D2A4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8FFFB995-9936-4FD6-855A-DFAA2EF0F53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94F4736F-5125-4D30-9F0A-BB974A736E1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794A8DC9-D6BD-45A5-8647-9CFB29CDC51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E699C6C2-CA59-4A89-89B1-2C357CB3D0C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8" name="Group 487">
                  <a:extLst>
                    <a:ext uri="{FF2B5EF4-FFF2-40B4-BE49-F238E27FC236}">
                      <a16:creationId xmlns:a16="http://schemas.microsoft.com/office/drawing/2014/main" id="{464D3DAA-F89C-4CF0-8DB4-8B86573779DB}"/>
                    </a:ext>
                  </a:extLst>
                </p:cNvPr>
                <p:cNvGrpSpPr/>
                <p:nvPr/>
              </p:nvGrpSpPr>
              <p:grpSpPr>
                <a:xfrm rot="10800000">
                  <a:off x="2439602" y="2873896"/>
                  <a:ext cx="1113690" cy="581353"/>
                  <a:chOff x="2439179" y="2876979"/>
                  <a:chExt cx="1113690" cy="581353"/>
                </a:xfrm>
              </p:grpSpPr>
              <p:cxnSp>
                <p:nvCxnSpPr>
                  <p:cNvPr id="489" name="Straight Connector 488">
                    <a:extLst>
                      <a:ext uri="{FF2B5EF4-FFF2-40B4-BE49-F238E27FC236}">
                        <a16:creationId xmlns:a16="http://schemas.microsoft.com/office/drawing/2014/main" id="{E680E018-B1D4-4031-A152-CFED04D65DF6}"/>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F0BD099-327D-4E6A-B082-DC86EBB541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09B05C2A-A20C-4C4F-9D2A-9A341C7E3B8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20BEE544-E49A-4CDF-B092-25AF54F0B52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B3DB7FCA-0C37-47E7-88D5-166674A0BB8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C8E92C-5971-4F50-B392-777AFBC596F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4A2F294F-8205-47B3-B830-5A25BE19A69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F363357-8049-40B3-9A58-93015D51B7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83451653-5EEA-42F8-ABBA-79018D0178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D50AEE9F-D856-4456-ACB9-5A6BDDEAD609}"/>
                  </a:ext>
                </a:extLst>
              </p:cNvPr>
              <p:cNvGrpSpPr/>
              <p:nvPr/>
            </p:nvGrpSpPr>
            <p:grpSpPr>
              <a:xfrm>
                <a:off x="8025203" y="5052286"/>
                <a:ext cx="439441" cy="444796"/>
                <a:chOff x="2439179" y="2873896"/>
                <a:chExt cx="1114113" cy="584436"/>
              </a:xfrm>
            </p:grpSpPr>
            <p:grpSp>
              <p:nvGrpSpPr>
                <p:cNvPr id="467" name="Group 466">
                  <a:extLst>
                    <a:ext uri="{FF2B5EF4-FFF2-40B4-BE49-F238E27FC236}">
                      <a16:creationId xmlns:a16="http://schemas.microsoft.com/office/drawing/2014/main" id="{66FA66B0-8F9C-4DD7-895F-C5ADB3F51C3B}"/>
                    </a:ext>
                  </a:extLst>
                </p:cNvPr>
                <p:cNvGrpSpPr/>
                <p:nvPr/>
              </p:nvGrpSpPr>
              <p:grpSpPr>
                <a:xfrm>
                  <a:off x="2439179" y="2876979"/>
                  <a:ext cx="1113690" cy="581353"/>
                  <a:chOff x="2439179" y="2876979"/>
                  <a:chExt cx="1113690" cy="581353"/>
                </a:xfrm>
              </p:grpSpPr>
              <p:cxnSp>
                <p:nvCxnSpPr>
                  <p:cNvPr id="478" name="Straight Connector 477">
                    <a:extLst>
                      <a:ext uri="{FF2B5EF4-FFF2-40B4-BE49-F238E27FC236}">
                        <a16:creationId xmlns:a16="http://schemas.microsoft.com/office/drawing/2014/main" id="{137F3978-1DE8-49D5-BA95-74CE9F7A47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009F68E6-A82E-41EA-BC4E-C9F77344598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8A988E29-0D68-447B-9160-142E1BDC1E1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BA356D6D-C20B-4BC8-ADAA-062B55B73D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D881D68C-FEFA-4ECC-899F-2B010A8F3C8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D24C6D8C-A49D-456B-9078-78725DC85B1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B29F2059-4A53-4031-B332-CDD1D357A1E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87353875-70B1-4F7E-831E-082B0E81901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FDA01B43-720E-46F8-A77D-F2A9CC958F6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68" name="Group 467">
                  <a:extLst>
                    <a:ext uri="{FF2B5EF4-FFF2-40B4-BE49-F238E27FC236}">
                      <a16:creationId xmlns:a16="http://schemas.microsoft.com/office/drawing/2014/main" id="{A7FBDD3B-8C1C-42D7-9761-05F1E730E018}"/>
                    </a:ext>
                  </a:extLst>
                </p:cNvPr>
                <p:cNvGrpSpPr/>
                <p:nvPr/>
              </p:nvGrpSpPr>
              <p:grpSpPr>
                <a:xfrm rot="10800000">
                  <a:off x="2439602" y="2873896"/>
                  <a:ext cx="1113690" cy="581353"/>
                  <a:chOff x="2439179" y="2876979"/>
                  <a:chExt cx="1113690" cy="581353"/>
                </a:xfrm>
              </p:grpSpPr>
              <p:cxnSp>
                <p:nvCxnSpPr>
                  <p:cNvPr id="469" name="Straight Connector 468">
                    <a:extLst>
                      <a:ext uri="{FF2B5EF4-FFF2-40B4-BE49-F238E27FC236}">
                        <a16:creationId xmlns:a16="http://schemas.microsoft.com/office/drawing/2014/main" id="{682BB395-11B1-47EF-8B75-866D9C6DB9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5DB6712-1EF1-43E5-9B07-03D26522715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AF54E989-25BF-474E-9D13-C485948AA8D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DE5518DD-0271-4C24-958D-9AA3557288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70FEF31C-5A1D-4CE8-9440-14198AC2772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5C904C04-3F0D-4434-ADB8-24ED1259B29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86898E3-EBF9-44FF-BEE8-C37B285A309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44DB71F4-EFC9-48E7-ABFF-83DC3DB1BC1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BA76F40-B818-455F-AE21-C121AACBCD7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5" name="Group 424">
                <a:extLst>
                  <a:ext uri="{FF2B5EF4-FFF2-40B4-BE49-F238E27FC236}">
                    <a16:creationId xmlns:a16="http://schemas.microsoft.com/office/drawing/2014/main" id="{164E31FC-4C2F-497D-8FD0-0015C58E226F}"/>
                  </a:ext>
                </a:extLst>
              </p:cNvPr>
              <p:cNvGrpSpPr/>
              <p:nvPr/>
            </p:nvGrpSpPr>
            <p:grpSpPr>
              <a:xfrm rot="16200000">
                <a:off x="7456598" y="5750300"/>
                <a:ext cx="298813" cy="444796"/>
                <a:chOff x="2439179" y="2873896"/>
                <a:chExt cx="1114113" cy="584436"/>
              </a:xfrm>
            </p:grpSpPr>
            <p:grpSp>
              <p:nvGrpSpPr>
                <p:cNvPr id="447" name="Group 446">
                  <a:extLst>
                    <a:ext uri="{FF2B5EF4-FFF2-40B4-BE49-F238E27FC236}">
                      <a16:creationId xmlns:a16="http://schemas.microsoft.com/office/drawing/2014/main" id="{31DE41E1-2350-4739-AABE-28B095E027F9}"/>
                    </a:ext>
                  </a:extLst>
                </p:cNvPr>
                <p:cNvGrpSpPr/>
                <p:nvPr/>
              </p:nvGrpSpPr>
              <p:grpSpPr>
                <a:xfrm>
                  <a:off x="2439179" y="2876979"/>
                  <a:ext cx="1113690" cy="581353"/>
                  <a:chOff x="2439179" y="2876979"/>
                  <a:chExt cx="1113690" cy="581353"/>
                </a:xfrm>
              </p:grpSpPr>
              <p:cxnSp>
                <p:nvCxnSpPr>
                  <p:cNvPr id="458" name="Straight Connector 457">
                    <a:extLst>
                      <a:ext uri="{FF2B5EF4-FFF2-40B4-BE49-F238E27FC236}">
                        <a16:creationId xmlns:a16="http://schemas.microsoft.com/office/drawing/2014/main" id="{AC2CF646-5C91-4BED-8344-B441F179453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D49456A3-0E1F-478C-BDCA-BA966D2F547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5DA1D9E8-7A4F-4D50-ACBF-2CE10A47C69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BCC0B828-C3A6-4967-A023-EE5F936BD92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56B824A-D362-426B-878C-8E0C522B2FC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B0E96650-F0DD-467C-91ED-95966E41758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62F1BE79-490E-46F5-B33D-4E4FD593809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35A10EC-3310-4903-B73A-26A5075834F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6A678EF3-7F74-4E65-8FB5-038B3E7E09A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8" name="Group 447">
                  <a:extLst>
                    <a:ext uri="{FF2B5EF4-FFF2-40B4-BE49-F238E27FC236}">
                      <a16:creationId xmlns:a16="http://schemas.microsoft.com/office/drawing/2014/main" id="{4DAC2C38-D90F-4644-B6EA-1C8706C0D134}"/>
                    </a:ext>
                  </a:extLst>
                </p:cNvPr>
                <p:cNvGrpSpPr/>
                <p:nvPr/>
              </p:nvGrpSpPr>
              <p:grpSpPr>
                <a:xfrm rot="10800000">
                  <a:off x="2439602" y="2873896"/>
                  <a:ext cx="1113690" cy="581353"/>
                  <a:chOff x="2439179" y="2876979"/>
                  <a:chExt cx="1113690" cy="581353"/>
                </a:xfrm>
              </p:grpSpPr>
              <p:cxnSp>
                <p:nvCxnSpPr>
                  <p:cNvPr id="449" name="Straight Connector 448">
                    <a:extLst>
                      <a:ext uri="{FF2B5EF4-FFF2-40B4-BE49-F238E27FC236}">
                        <a16:creationId xmlns:a16="http://schemas.microsoft.com/office/drawing/2014/main" id="{E3E19260-EF20-4FF6-BF7E-0202469EA1A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EAB9E816-9A2D-48D8-803C-7C94084633A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A790C483-CA71-4D0E-A9D5-BBB867C5307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38B007CF-81D0-41EE-A321-CE3462F64EC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64CC6E9-CF65-4BE7-B468-03F25B4C10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5C68E08-C3F8-4B68-B981-F92094DA93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5477E227-244F-40D8-BD4A-B54EDF0AFF0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1E90F7F-C9B7-4BBA-B0BF-7C7488FA126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ECF3CC63-7FF6-4968-B3C8-58F32E6DDF6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6" name="Group 425">
                <a:extLst>
                  <a:ext uri="{FF2B5EF4-FFF2-40B4-BE49-F238E27FC236}">
                    <a16:creationId xmlns:a16="http://schemas.microsoft.com/office/drawing/2014/main" id="{F59BA61D-EB23-49E3-8FC9-DE909F6CE50C}"/>
                  </a:ext>
                </a:extLst>
              </p:cNvPr>
              <p:cNvGrpSpPr/>
              <p:nvPr/>
            </p:nvGrpSpPr>
            <p:grpSpPr>
              <a:xfrm rot="16200000">
                <a:off x="7309959" y="4483973"/>
                <a:ext cx="599126" cy="444796"/>
                <a:chOff x="2439179" y="2873896"/>
                <a:chExt cx="1114113" cy="584436"/>
              </a:xfrm>
            </p:grpSpPr>
            <p:grpSp>
              <p:nvGrpSpPr>
                <p:cNvPr id="427" name="Group 426">
                  <a:extLst>
                    <a:ext uri="{FF2B5EF4-FFF2-40B4-BE49-F238E27FC236}">
                      <a16:creationId xmlns:a16="http://schemas.microsoft.com/office/drawing/2014/main" id="{AAA83F18-140C-48A5-ABE4-8AEAA3B14FB1}"/>
                    </a:ext>
                  </a:extLst>
                </p:cNvPr>
                <p:cNvGrpSpPr/>
                <p:nvPr/>
              </p:nvGrpSpPr>
              <p:grpSpPr>
                <a:xfrm>
                  <a:off x="2439179" y="2876979"/>
                  <a:ext cx="1113690" cy="581353"/>
                  <a:chOff x="2439179" y="2876979"/>
                  <a:chExt cx="1113690" cy="581353"/>
                </a:xfrm>
              </p:grpSpPr>
              <p:cxnSp>
                <p:nvCxnSpPr>
                  <p:cNvPr id="438" name="Straight Connector 437">
                    <a:extLst>
                      <a:ext uri="{FF2B5EF4-FFF2-40B4-BE49-F238E27FC236}">
                        <a16:creationId xmlns:a16="http://schemas.microsoft.com/office/drawing/2014/main" id="{DA4CC079-F7E8-4FA0-A217-4BEDB8FBBB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8F9353DE-8874-4A44-B350-2EA421074FA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6419232-CBE7-4808-BF35-9F627D7E91C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7C64B53-9314-4E7E-9942-36144DC67E3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DCE5C027-E7FF-4866-AE43-F6DC40ABCE5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67918FF2-4BD9-42C8-85DB-3D4D27C4D03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7CD963CE-B88A-43BC-AA44-0EEB9E76AC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9D7AD260-226A-48DF-A97B-6772EA043D9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D1D3028-FD94-4E64-91E4-105A220419F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8" name="Group 427">
                  <a:extLst>
                    <a:ext uri="{FF2B5EF4-FFF2-40B4-BE49-F238E27FC236}">
                      <a16:creationId xmlns:a16="http://schemas.microsoft.com/office/drawing/2014/main" id="{D29DC0E0-A48A-4E3A-9B8F-1F566E3D3EAB}"/>
                    </a:ext>
                  </a:extLst>
                </p:cNvPr>
                <p:cNvGrpSpPr/>
                <p:nvPr/>
              </p:nvGrpSpPr>
              <p:grpSpPr>
                <a:xfrm rot="10800000">
                  <a:off x="2439602" y="2873896"/>
                  <a:ext cx="1113690" cy="581353"/>
                  <a:chOff x="2439179" y="2876979"/>
                  <a:chExt cx="1113690" cy="581353"/>
                </a:xfrm>
              </p:grpSpPr>
              <p:cxnSp>
                <p:nvCxnSpPr>
                  <p:cNvPr id="429" name="Straight Connector 428">
                    <a:extLst>
                      <a:ext uri="{FF2B5EF4-FFF2-40B4-BE49-F238E27FC236}">
                        <a16:creationId xmlns:a16="http://schemas.microsoft.com/office/drawing/2014/main" id="{6AFA96DA-3343-4D6A-A1CA-C654792A11A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9AF75295-D601-41B5-95E2-100ED033901A}"/>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2AAF5B91-44CC-445E-AD7D-0AF6955A70B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B5E0E1E4-EE26-47DD-8168-F6C1697804D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1129B614-D1A2-4706-9E6F-47A2C9CED99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036C76E-4932-4657-8553-D920EE64347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1F684AB-6154-483D-8AB1-8F4EADF26B6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89E0B6E6-FF89-40E2-9F0C-3083DC2182D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C04BD7D0-52A1-489D-9AA4-751000888AE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grpSp>
        <p:nvGrpSpPr>
          <p:cNvPr id="6" name="Group 5">
            <a:extLst>
              <a:ext uri="{FF2B5EF4-FFF2-40B4-BE49-F238E27FC236}">
                <a16:creationId xmlns:a16="http://schemas.microsoft.com/office/drawing/2014/main" id="{00B4AEA7-F759-4F17-8F87-92CAEFEE1F11}"/>
              </a:ext>
            </a:extLst>
          </p:cNvPr>
          <p:cNvGrpSpPr/>
          <p:nvPr/>
        </p:nvGrpSpPr>
        <p:grpSpPr>
          <a:xfrm>
            <a:off x="9571759" y="-69368"/>
            <a:ext cx="2628422" cy="2049636"/>
            <a:chOff x="9571759" y="-69368"/>
            <a:chExt cx="2628422" cy="2049636"/>
          </a:xfrm>
        </p:grpSpPr>
        <p:sp>
          <p:nvSpPr>
            <p:cNvPr id="414" name="TextBox 413">
              <a:extLst>
                <a:ext uri="{FF2B5EF4-FFF2-40B4-BE49-F238E27FC236}">
                  <a16:creationId xmlns:a16="http://schemas.microsoft.com/office/drawing/2014/main" id="{31712ADA-C59A-4FD6-A428-6D3858D6A8AF}"/>
                </a:ext>
              </a:extLst>
            </p:cNvPr>
            <p:cNvSpPr txBox="1"/>
            <p:nvPr/>
          </p:nvSpPr>
          <p:spPr>
            <a:xfrm>
              <a:off x="9763305" y="-69368"/>
              <a:ext cx="2436876" cy="1077218"/>
            </a:xfrm>
            <a:prstGeom prst="rect">
              <a:avLst/>
            </a:prstGeom>
            <a:noFill/>
          </p:spPr>
          <p:txBody>
            <a:bodyPr wrap="square" rtlCol="0">
              <a:spAutoFit/>
            </a:bodyPr>
            <a:lstStyle/>
            <a:p>
              <a:pPr algn="r"/>
              <a:r>
                <a:rPr lang="en-GB" sz="3200" dirty="0"/>
                <a:t>Gravitational Force</a:t>
              </a:r>
              <a:endParaRPr lang="en-CA" sz="3200" dirty="0"/>
            </a:p>
          </p:txBody>
        </p:sp>
        <p:pic>
          <p:nvPicPr>
            <p:cNvPr id="415" name="Picture 6" descr="Earth, Planet, Space, World, Blue Planet, Outer Space">
              <a:extLst>
                <a:ext uri="{FF2B5EF4-FFF2-40B4-BE49-F238E27FC236}">
                  <a16:creationId xmlns:a16="http://schemas.microsoft.com/office/drawing/2014/main" id="{0E27B4FD-8615-41C1-9EEE-1A0F44412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59" y="394478"/>
              <a:ext cx="1585790" cy="1585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6" name="Group 415">
            <a:extLst>
              <a:ext uri="{FF2B5EF4-FFF2-40B4-BE49-F238E27FC236}">
                <a16:creationId xmlns:a16="http://schemas.microsoft.com/office/drawing/2014/main" id="{0602F402-A300-402B-AC51-57296FAFA810}"/>
              </a:ext>
            </a:extLst>
          </p:cNvPr>
          <p:cNvGrpSpPr/>
          <p:nvPr/>
        </p:nvGrpSpPr>
        <p:grpSpPr>
          <a:xfrm>
            <a:off x="9663199" y="4227286"/>
            <a:ext cx="2128108" cy="2087764"/>
            <a:chOff x="9663199" y="4227286"/>
            <a:chExt cx="2128108" cy="2087764"/>
          </a:xfrm>
        </p:grpSpPr>
        <p:grpSp>
          <p:nvGrpSpPr>
            <p:cNvPr id="512" name="Group 511">
              <a:extLst>
                <a:ext uri="{FF2B5EF4-FFF2-40B4-BE49-F238E27FC236}">
                  <a16:creationId xmlns:a16="http://schemas.microsoft.com/office/drawing/2014/main" id="{6C5022EB-0C39-4DCF-8415-BC5B2E027A5B}"/>
                </a:ext>
              </a:extLst>
            </p:cNvPr>
            <p:cNvGrpSpPr/>
            <p:nvPr/>
          </p:nvGrpSpPr>
          <p:grpSpPr>
            <a:xfrm>
              <a:off x="9663199" y="4227286"/>
              <a:ext cx="2128108" cy="2087764"/>
              <a:chOff x="940904" y="3644348"/>
              <a:chExt cx="2796209" cy="2743200"/>
            </a:xfrm>
          </p:grpSpPr>
          <p:sp>
            <p:nvSpPr>
              <p:cNvPr id="598" name="Rectangle 597">
                <a:extLst>
                  <a:ext uri="{FF2B5EF4-FFF2-40B4-BE49-F238E27FC236}">
                    <a16:creationId xmlns:a16="http://schemas.microsoft.com/office/drawing/2014/main" id="{C8FA450D-9B90-4FBE-A1F1-1A4395A6AB5F}"/>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9" name="Rectangle 598">
                <a:extLst>
                  <a:ext uri="{FF2B5EF4-FFF2-40B4-BE49-F238E27FC236}">
                    <a16:creationId xmlns:a16="http://schemas.microsoft.com/office/drawing/2014/main" id="{601CC04E-E4A7-423C-9B4F-7DB5AA8B923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13" name="Oval 512">
              <a:extLst>
                <a:ext uri="{FF2B5EF4-FFF2-40B4-BE49-F238E27FC236}">
                  <a16:creationId xmlns:a16="http://schemas.microsoft.com/office/drawing/2014/main" id="{9C32297B-2BBB-4A3B-978D-BDC4E633ED52}"/>
                </a:ext>
              </a:extLst>
            </p:cNvPr>
            <p:cNvSpPr/>
            <p:nvPr/>
          </p:nvSpPr>
          <p:spPr>
            <a:xfrm>
              <a:off x="10318777" y="486269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14" name="Group 513">
              <a:extLst>
                <a:ext uri="{FF2B5EF4-FFF2-40B4-BE49-F238E27FC236}">
                  <a16:creationId xmlns:a16="http://schemas.microsoft.com/office/drawing/2014/main" id="{3E8CB9EE-F268-4F3A-AA4F-465D580D81B8}"/>
                </a:ext>
              </a:extLst>
            </p:cNvPr>
            <p:cNvGrpSpPr/>
            <p:nvPr/>
          </p:nvGrpSpPr>
          <p:grpSpPr>
            <a:xfrm>
              <a:off x="9879337" y="5048770"/>
              <a:ext cx="439441" cy="444796"/>
              <a:chOff x="2439179" y="2873896"/>
              <a:chExt cx="1114113" cy="584436"/>
            </a:xfrm>
          </p:grpSpPr>
          <p:grpSp>
            <p:nvGrpSpPr>
              <p:cNvPr id="578" name="Group 577">
                <a:extLst>
                  <a:ext uri="{FF2B5EF4-FFF2-40B4-BE49-F238E27FC236}">
                    <a16:creationId xmlns:a16="http://schemas.microsoft.com/office/drawing/2014/main" id="{1CC074E2-CC0D-4F50-BBEC-947DCD106FFA}"/>
                  </a:ext>
                </a:extLst>
              </p:cNvPr>
              <p:cNvGrpSpPr/>
              <p:nvPr/>
            </p:nvGrpSpPr>
            <p:grpSpPr>
              <a:xfrm>
                <a:off x="2439179" y="2876979"/>
                <a:ext cx="1113690" cy="581353"/>
                <a:chOff x="2439179" y="2876979"/>
                <a:chExt cx="1113690" cy="581353"/>
              </a:xfrm>
            </p:grpSpPr>
            <p:cxnSp>
              <p:nvCxnSpPr>
                <p:cNvPr id="589" name="Straight Connector 588">
                  <a:extLst>
                    <a:ext uri="{FF2B5EF4-FFF2-40B4-BE49-F238E27FC236}">
                      <a16:creationId xmlns:a16="http://schemas.microsoft.com/office/drawing/2014/main" id="{EBD70DDD-C9C8-454D-9018-ACA4DD1BA4F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002E2029-05AD-4581-86E4-E72F4CE9964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495AE422-3EDD-43A5-BBDA-BCF86784E83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26117E47-BE6B-45C6-BD85-C6883E34383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E76D92E8-1190-4E4D-BCA2-112EFEB088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EC63A93C-F980-434F-8EC0-EA23B29069DC}"/>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04C43934-0804-4260-A8C7-A8F6899228E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77D33516-E8BB-430A-80E5-B1F288F38DD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DE0CFC77-11F9-4940-BD9B-55F83AB9092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9" name="Group 578">
                <a:extLst>
                  <a:ext uri="{FF2B5EF4-FFF2-40B4-BE49-F238E27FC236}">
                    <a16:creationId xmlns:a16="http://schemas.microsoft.com/office/drawing/2014/main" id="{4D850F53-4DBE-48ED-AA8D-BBBAB1758A67}"/>
                  </a:ext>
                </a:extLst>
              </p:cNvPr>
              <p:cNvGrpSpPr/>
              <p:nvPr/>
            </p:nvGrpSpPr>
            <p:grpSpPr>
              <a:xfrm rot="10800000">
                <a:off x="2439602" y="2873896"/>
                <a:ext cx="1113690" cy="581353"/>
                <a:chOff x="2439179" y="2876979"/>
                <a:chExt cx="1113690" cy="581353"/>
              </a:xfrm>
            </p:grpSpPr>
            <p:cxnSp>
              <p:nvCxnSpPr>
                <p:cNvPr id="580" name="Straight Connector 579">
                  <a:extLst>
                    <a:ext uri="{FF2B5EF4-FFF2-40B4-BE49-F238E27FC236}">
                      <a16:creationId xmlns:a16="http://schemas.microsoft.com/office/drawing/2014/main" id="{6CA11883-69CF-44A8-B83F-07AD02C4912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7C01C157-5B81-4377-A573-20E007F58BE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2BB2468B-2070-42DA-B67A-89955BB16EE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6804D905-A89A-42CD-8E34-B442E659EA2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DD6267C2-D854-4B41-8C59-BBEDF996017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F8894AF-F7EE-42E0-9BD5-83AFBFFB5C2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31D81802-99CE-4EFA-B094-BE297C87102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6082AE66-E1BE-4EBB-8359-1791CF09DE2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54137F52-1D98-4283-B059-963AD96A291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5" name="Group 514">
              <a:extLst>
                <a:ext uri="{FF2B5EF4-FFF2-40B4-BE49-F238E27FC236}">
                  <a16:creationId xmlns:a16="http://schemas.microsoft.com/office/drawing/2014/main" id="{0A1DA9DD-FDEE-4929-B8A4-24EED9E8EB21}"/>
                </a:ext>
              </a:extLst>
            </p:cNvPr>
            <p:cNvGrpSpPr/>
            <p:nvPr/>
          </p:nvGrpSpPr>
          <p:grpSpPr>
            <a:xfrm>
              <a:off x="11155193" y="5052287"/>
              <a:ext cx="439441" cy="444796"/>
              <a:chOff x="2439179" y="2873896"/>
              <a:chExt cx="1114113" cy="584436"/>
            </a:xfrm>
          </p:grpSpPr>
          <p:grpSp>
            <p:nvGrpSpPr>
              <p:cNvPr id="558" name="Group 557">
                <a:extLst>
                  <a:ext uri="{FF2B5EF4-FFF2-40B4-BE49-F238E27FC236}">
                    <a16:creationId xmlns:a16="http://schemas.microsoft.com/office/drawing/2014/main" id="{BD9F1226-E61C-4F87-A96B-4E340AF73ED6}"/>
                  </a:ext>
                </a:extLst>
              </p:cNvPr>
              <p:cNvGrpSpPr/>
              <p:nvPr/>
            </p:nvGrpSpPr>
            <p:grpSpPr>
              <a:xfrm>
                <a:off x="2439179" y="2876979"/>
                <a:ext cx="1113690" cy="581353"/>
                <a:chOff x="2439179" y="2876979"/>
                <a:chExt cx="1113690" cy="581353"/>
              </a:xfrm>
            </p:grpSpPr>
            <p:cxnSp>
              <p:nvCxnSpPr>
                <p:cNvPr id="569" name="Straight Connector 568">
                  <a:extLst>
                    <a:ext uri="{FF2B5EF4-FFF2-40B4-BE49-F238E27FC236}">
                      <a16:creationId xmlns:a16="http://schemas.microsoft.com/office/drawing/2014/main" id="{FE189181-248E-44F1-BA62-0B7437510D0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11F3B806-DA2B-4457-901F-413717D1E17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3868CB8-A01D-41FA-9152-47D71F61325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F8220327-9610-4B98-B4BC-8EC70A574D1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01C3A47C-2EA8-4137-8B0F-73D8A1509B3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BB976EBC-F1EF-4F28-AF8E-937009D3977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12CB3143-D36D-4CC5-80BB-DF61FD681AA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C9D91CAF-EFEF-4932-B08A-8D2C5A088DA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05728E1-E3F9-4149-A95D-6F270572B91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59" name="Group 558">
                <a:extLst>
                  <a:ext uri="{FF2B5EF4-FFF2-40B4-BE49-F238E27FC236}">
                    <a16:creationId xmlns:a16="http://schemas.microsoft.com/office/drawing/2014/main" id="{47F55D90-4EF2-4BCE-AD67-35330792739E}"/>
                  </a:ext>
                </a:extLst>
              </p:cNvPr>
              <p:cNvGrpSpPr/>
              <p:nvPr/>
            </p:nvGrpSpPr>
            <p:grpSpPr>
              <a:xfrm rot="10800000">
                <a:off x="2439602" y="2873896"/>
                <a:ext cx="1113690" cy="581353"/>
                <a:chOff x="2439179" y="2876979"/>
                <a:chExt cx="1113690" cy="581353"/>
              </a:xfrm>
            </p:grpSpPr>
            <p:cxnSp>
              <p:nvCxnSpPr>
                <p:cNvPr id="560" name="Straight Connector 559">
                  <a:extLst>
                    <a:ext uri="{FF2B5EF4-FFF2-40B4-BE49-F238E27FC236}">
                      <a16:creationId xmlns:a16="http://schemas.microsoft.com/office/drawing/2014/main" id="{B721AE6D-7892-437F-A174-356D5A451DF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9BB27ACE-604A-443D-8024-22E4C731049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4F23C536-2009-40F0-9CBB-CAEFA64ECA3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44E61918-8137-438A-A311-8336B8B479DF}"/>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B03CA36D-C943-42BA-8008-4DD6AE8C686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38911F67-4FE5-42FC-8D4F-77E49B49FFB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94B59AB7-5FCA-46D9-B8B0-FADFC6C68EB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2FAF4429-B752-4BBC-BBE5-6141B4F8890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317570B0-67F2-4ABA-98DB-4343C321460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C99F9312-CE09-4621-A404-C406A1445827}"/>
                </a:ext>
              </a:extLst>
            </p:cNvPr>
            <p:cNvGrpSpPr/>
            <p:nvPr/>
          </p:nvGrpSpPr>
          <p:grpSpPr>
            <a:xfrm rot="16200000">
              <a:off x="10516274" y="5679987"/>
              <a:ext cx="439441" cy="444796"/>
              <a:chOff x="2439179" y="2873896"/>
              <a:chExt cx="1114113" cy="584436"/>
            </a:xfrm>
          </p:grpSpPr>
          <p:grpSp>
            <p:nvGrpSpPr>
              <p:cNvPr id="538" name="Group 537">
                <a:extLst>
                  <a:ext uri="{FF2B5EF4-FFF2-40B4-BE49-F238E27FC236}">
                    <a16:creationId xmlns:a16="http://schemas.microsoft.com/office/drawing/2014/main" id="{B68864FE-F66B-498C-A123-2FDD752C1BF1}"/>
                  </a:ext>
                </a:extLst>
              </p:cNvPr>
              <p:cNvGrpSpPr/>
              <p:nvPr/>
            </p:nvGrpSpPr>
            <p:grpSpPr>
              <a:xfrm>
                <a:off x="2439179" y="2876979"/>
                <a:ext cx="1113690" cy="581353"/>
                <a:chOff x="2439179" y="2876979"/>
                <a:chExt cx="1113690" cy="581353"/>
              </a:xfrm>
            </p:grpSpPr>
            <p:cxnSp>
              <p:nvCxnSpPr>
                <p:cNvPr id="549" name="Straight Connector 548">
                  <a:extLst>
                    <a:ext uri="{FF2B5EF4-FFF2-40B4-BE49-F238E27FC236}">
                      <a16:creationId xmlns:a16="http://schemas.microsoft.com/office/drawing/2014/main" id="{EB67462F-42FA-43DA-ABD9-BB6642EB5AB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DA2FD161-016B-4ADF-BA4E-A9FB563475A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00771654-39ED-46A6-B021-A87BE18EF73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58E9538B-1A97-436C-BB09-25E35E455F2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101CDCFD-D3F3-4333-8497-FC24DEBF6E3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6B074E5E-3970-4CB2-914E-40DD0FC1A69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FC92E334-2675-4802-B28F-A13982C61B3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D11799AC-288C-414C-A673-B4773AF9683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3F07202-3FBB-4499-92CA-2FB760DDD94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39" name="Group 538">
                <a:extLst>
                  <a:ext uri="{FF2B5EF4-FFF2-40B4-BE49-F238E27FC236}">
                    <a16:creationId xmlns:a16="http://schemas.microsoft.com/office/drawing/2014/main" id="{E716C145-1183-466C-A596-80B8261BCED8}"/>
                  </a:ext>
                </a:extLst>
              </p:cNvPr>
              <p:cNvGrpSpPr/>
              <p:nvPr/>
            </p:nvGrpSpPr>
            <p:grpSpPr>
              <a:xfrm rot="10800000">
                <a:off x="2439602" y="2873896"/>
                <a:ext cx="1113690" cy="581353"/>
                <a:chOff x="2439179" y="2876979"/>
                <a:chExt cx="1113690" cy="581353"/>
              </a:xfrm>
            </p:grpSpPr>
            <p:cxnSp>
              <p:nvCxnSpPr>
                <p:cNvPr id="540" name="Straight Connector 539">
                  <a:extLst>
                    <a:ext uri="{FF2B5EF4-FFF2-40B4-BE49-F238E27FC236}">
                      <a16:creationId xmlns:a16="http://schemas.microsoft.com/office/drawing/2014/main" id="{008C7251-A134-4F04-995E-92918189B08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AB5E9564-1C04-4EA8-86F2-35EEB6EEE01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C0DFB615-FB77-4774-9436-AFB18B1FF5A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ADE91D99-E747-4A98-A3D5-7200A1047F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E103C5C3-5579-4374-A02E-09870D2CEAC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D28F6462-E308-4284-A644-F1C38995E5B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69B8FD1B-395D-4148-BBCE-4021B071230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C99DCAE2-B5AF-4E71-8B54-95C39350748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735F53F7-2C68-4D79-B6AB-C74ABBFF783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7" name="Group 516">
              <a:extLst>
                <a:ext uri="{FF2B5EF4-FFF2-40B4-BE49-F238E27FC236}">
                  <a16:creationId xmlns:a16="http://schemas.microsoft.com/office/drawing/2014/main" id="{4C815FA4-AA43-46E0-9C3E-5248C144E753}"/>
                </a:ext>
              </a:extLst>
            </p:cNvPr>
            <p:cNvGrpSpPr/>
            <p:nvPr/>
          </p:nvGrpSpPr>
          <p:grpSpPr>
            <a:xfrm rot="16200000">
              <a:off x="10519790" y="4404131"/>
              <a:ext cx="439441" cy="444796"/>
              <a:chOff x="2439179" y="2873896"/>
              <a:chExt cx="1114113" cy="584436"/>
            </a:xfrm>
          </p:grpSpPr>
          <p:grpSp>
            <p:nvGrpSpPr>
              <p:cNvPr id="518" name="Group 517">
                <a:extLst>
                  <a:ext uri="{FF2B5EF4-FFF2-40B4-BE49-F238E27FC236}">
                    <a16:creationId xmlns:a16="http://schemas.microsoft.com/office/drawing/2014/main" id="{8468B0A3-B7D1-4D37-86BE-44BD97D0B776}"/>
                  </a:ext>
                </a:extLst>
              </p:cNvPr>
              <p:cNvGrpSpPr/>
              <p:nvPr/>
            </p:nvGrpSpPr>
            <p:grpSpPr>
              <a:xfrm>
                <a:off x="2439179" y="2876979"/>
                <a:ext cx="1113690" cy="581353"/>
                <a:chOff x="2439179" y="2876979"/>
                <a:chExt cx="1113690" cy="581353"/>
              </a:xfrm>
            </p:grpSpPr>
            <p:cxnSp>
              <p:nvCxnSpPr>
                <p:cNvPr id="529" name="Straight Connector 528">
                  <a:extLst>
                    <a:ext uri="{FF2B5EF4-FFF2-40B4-BE49-F238E27FC236}">
                      <a16:creationId xmlns:a16="http://schemas.microsoft.com/office/drawing/2014/main" id="{1E19E30D-6FCB-4BB0-848E-2C5EB5ECC3A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7D02F0AA-168A-4EFF-949D-09E7850CA29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9F5BCD72-2471-4DD5-BADD-07E3789B93A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5F8CBA7C-F907-48C2-B2FF-7C3F2FF83DF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548E16B6-2899-4C45-915F-59E55CD4D04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C7FC2298-2223-4B77-863D-62472D2AC63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F78AE626-81DF-4197-9344-2DDEF2AC23E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BD9241C1-E287-4187-9691-55FC96784E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74BF7BB0-EE3D-449A-A472-8DF626BFF3F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19" name="Group 518">
                <a:extLst>
                  <a:ext uri="{FF2B5EF4-FFF2-40B4-BE49-F238E27FC236}">
                    <a16:creationId xmlns:a16="http://schemas.microsoft.com/office/drawing/2014/main" id="{C6C0A1FD-0953-4AF1-949B-B6C774EC6335}"/>
                  </a:ext>
                </a:extLst>
              </p:cNvPr>
              <p:cNvGrpSpPr/>
              <p:nvPr/>
            </p:nvGrpSpPr>
            <p:grpSpPr>
              <a:xfrm rot="10800000">
                <a:off x="2439602" y="2873896"/>
                <a:ext cx="1113690" cy="581353"/>
                <a:chOff x="2439179" y="2876979"/>
                <a:chExt cx="1113690" cy="581353"/>
              </a:xfrm>
            </p:grpSpPr>
            <p:cxnSp>
              <p:nvCxnSpPr>
                <p:cNvPr id="520" name="Straight Connector 519">
                  <a:extLst>
                    <a:ext uri="{FF2B5EF4-FFF2-40B4-BE49-F238E27FC236}">
                      <a16:creationId xmlns:a16="http://schemas.microsoft.com/office/drawing/2014/main" id="{9DB249FE-CCAD-4329-A1D4-C45B8FFAA1A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9E39C530-862E-4056-9939-3E45CB2E928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46ABFBEF-8581-438D-9207-A88EA19A707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15F0170-691D-4222-A05A-55B2C49335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F5CFB96-3372-412A-B517-F7D7D42E15D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B77F4C4-64AA-4A93-B6BB-E7D6A0905DD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458E0315-7EEB-40DC-9BFB-853B1445DF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834EE4B5-8BEB-401F-BA4C-FF53440C9CF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AB43AC0E-8D99-4D75-9481-757E680CB87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600" name="TextBox 599">
                <a:extLst>
                  <a:ext uri="{FF2B5EF4-FFF2-40B4-BE49-F238E27FC236}">
                    <a16:creationId xmlns:a16="http://schemas.microsoft.com/office/drawing/2014/main" id="{3FC8859F-0EAA-4E7A-8E89-A699A98A3E1C}"/>
                  </a:ext>
                </a:extLst>
              </p:cNvPr>
              <p:cNvSpPr txBox="1"/>
              <p:nvPr/>
            </p:nvSpPr>
            <p:spPr>
              <a:xfrm>
                <a:off x="470104"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00" name="TextBox 599">
                <a:extLst>
                  <a:ext uri="{FF2B5EF4-FFF2-40B4-BE49-F238E27FC236}">
                    <a16:creationId xmlns:a16="http://schemas.microsoft.com/office/drawing/2014/main" id="{3FC8859F-0EAA-4E7A-8E89-A699A98A3E1C}"/>
                  </a:ext>
                </a:extLst>
              </p:cNvPr>
              <p:cNvSpPr txBox="1">
                <a:spLocks noRot="1" noChangeAspect="1" noMove="1" noResize="1" noEditPoints="1" noAdjustHandles="1" noChangeArrowheads="1" noChangeShapeType="1" noTextEdit="1"/>
              </p:cNvSpPr>
              <p:nvPr/>
            </p:nvSpPr>
            <p:spPr>
              <a:xfrm>
                <a:off x="470104" y="5495906"/>
                <a:ext cx="2121758"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1" name="TextBox 600">
                <a:extLst>
                  <a:ext uri="{FF2B5EF4-FFF2-40B4-BE49-F238E27FC236}">
                    <a16:creationId xmlns:a16="http://schemas.microsoft.com/office/drawing/2014/main" id="{D50CC0BF-E730-49AF-85AC-856198398ADE}"/>
                  </a:ext>
                </a:extLst>
              </p:cNvPr>
              <p:cNvSpPr txBox="1"/>
              <p:nvPr/>
            </p:nvSpPr>
            <p:spPr>
              <a:xfrm>
                <a:off x="355771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01" name="TextBox 600">
                <a:extLst>
                  <a:ext uri="{FF2B5EF4-FFF2-40B4-BE49-F238E27FC236}">
                    <a16:creationId xmlns:a16="http://schemas.microsoft.com/office/drawing/2014/main" id="{D50CC0BF-E730-49AF-85AC-856198398ADE}"/>
                  </a:ext>
                </a:extLst>
              </p:cNvPr>
              <p:cNvSpPr txBox="1">
                <a:spLocks noRot="1" noChangeAspect="1" noMove="1" noResize="1" noEditPoints="1" noAdjustHandles="1" noChangeArrowheads="1" noChangeShapeType="1" noTextEdit="1"/>
              </p:cNvSpPr>
              <p:nvPr/>
            </p:nvSpPr>
            <p:spPr>
              <a:xfrm>
                <a:off x="3557712" y="5495906"/>
                <a:ext cx="2121758"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2" name="TextBox 601">
                <a:extLst>
                  <a:ext uri="{FF2B5EF4-FFF2-40B4-BE49-F238E27FC236}">
                    <a16:creationId xmlns:a16="http://schemas.microsoft.com/office/drawing/2014/main" id="{E9318516-5266-4378-BE35-9E5E8D7E12C6}"/>
                  </a:ext>
                </a:extLst>
              </p:cNvPr>
              <p:cNvSpPr txBox="1"/>
              <p:nvPr/>
            </p:nvSpPr>
            <p:spPr>
              <a:xfrm>
                <a:off x="656284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02" name="TextBox 601">
                <a:extLst>
                  <a:ext uri="{FF2B5EF4-FFF2-40B4-BE49-F238E27FC236}">
                    <a16:creationId xmlns:a16="http://schemas.microsoft.com/office/drawing/2014/main" id="{E9318516-5266-4378-BE35-9E5E8D7E12C6}"/>
                  </a:ext>
                </a:extLst>
              </p:cNvPr>
              <p:cNvSpPr txBox="1">
                <a:spLocks noRot="1" noChangeAspect="1" noMove="1" noResize="1" noEditPoints="1" noAdjustHandles="1" noChangeArrowheads="1" noChangeShapeType="1" noTextEdit="1"/>
              </p:cNvSpPr>
              <p:nvPr/>
            </p:nvSpPr>
            <p:spPr>
              <a:xfrm>
                <a:off x="6562842" y="5495906"/>
                <a:ext cx="2121758" cy="10156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3" name="TextBox 602">
                <a:extLst>
                  <a:ext uri="{FF2B5EF4-FFF2-40B4-BE49-F238E27FC236}">
                    <a16:creationId xmlns:a16="http://schemas.microsoft.com/office/drawing/2014/main" id="{903551F0-B4C5-4B73-87F6-133429BB5D8C}"/>
                  </a:ext>
                </a:extLst>
              </p:cNvPr>
              <p:cNvSpPr txBox="1"/>
              <p:nvPr/>
            </p:nvSpPr>
            <p:spPr>
              <a:xfrm>
                <a:off x="9685703" y="5463251"/>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0070C0"/>
                          </a:solidFill>
                          <a:latin typeface="Cambria Math" panose="02040503050406030204" pitchFamily="18" charset="0"/>
                        </a:rPr>
                        <m:t>𝛼</m:t>
                      </m:r>
                      <m:r>
                        <a:rPr lang="en-GB" sz="6000" b="0" i="1" smtClean="0">
                          <a:solidFill>
                            <a:srgbClr val="0070C0"/>
                          </a:solidFill>
                          <a:latin typeface="Cambria Math" panose="02040503050406030204" pitchFamily="18" charset="0"/>
                        </a:rPr>
                        <m:t>=0</m:t>
                      </m:r>
                    </m:oMath>
                  </m:oMathPara>
                </a14:m>
                <a:endParaRPr lang="en-CA" sz="6000" u="sng" dirty="0">
                  <a:solidFill>
                    <a:srgbClr val="0070C0"/>
                  </a:solidFill>
                </a:endParaRPr>
              </a:p>
            </p:txBody>
          </p:sp>
        </mc:Choice>
        <mc:Fallback xmlns="">
          <p:sp>
            <p:nvSpPr>
              <p:cNvPr id="603" name="TextBox 602">
                <a:extLst>
                  <a:ext uri="{FF2B5EF4-FFF2-40B4-BE49-F238E27FC236}">
                    <a16:creationId xmlns:a16="http://schemas.microsoft.com/office/drawing/2014/main" id="{903551F0-B4C5-4B73-87F6-133429BB5D8C}"/>
                  </a:ext>
                </a:extLst>
              </p:cNvPr>
              <p:cNvSpPr txBox="1">
                <a:spLocks noRot="1" noChangeAspect="1" noMove="1" noResize="1" noEditPoints="1" noAdjustHandles="1" noChangeArrowheads="1" noChangeShapeType="1" noTextEdit="1"/>
              </p:cNvSpPr>
              <p:nvPr/>
            </p:nvSpPr>
            <p:spPr>
              <a:xfrm>
                <a:off x="9685703" y="5463251"/>
                <a:ext cx="2121758" cy="1015663"/>
              </a:xfrm>
              <a:prstGeom prst="rect">
                <a:avLst/>
              </a:prstGeom>
              <a:blipFill>
                <a:blip r:embed="rId7"/>
                <a:stretch>
                  <a:fillRect/>
                </a:stretch>
              </a:blipFill>
            </p:spPr>
            <p:txBody>
              <a:bodyPr/>
              <a:lstStyle/>
              <a:p>
                <a:r>
                  <a:rPr lang="en-CA">
                    <a:noFill/>
                  </a:rPr>
                  <a:t> </a:t>
                </a:r>
              </a:p>
            </p:txBody>
          </p:sp>
        </mc:Fallback>
      </mc:AlternateContent>
      <p:sp>
        <p:nvSpPr>
          <p:cNvPr id="604" name="Arrow: Up 603">
            <a:extLst>
              <a:ext uri="{FF2B5EF4-FFF2-40B4-BE49-F238E27FC236}">
                <a16:creationId xmlns:a16="http://schemas.microsoft.com/office/drawing/2014/main" id="{044BC230-EDF3-4BCD-A3CD-0BBDA202E018}"/>
              </a:ext>
            </a:extLst>
          </p:cNvPr>
          <p:cNvSpPr/>
          <p:nvPr/>
        </p:nvSpPr>
        <p:spPr>
          <a:xfrm>
            <a:off x="753347" y="119614"/>
            <a:ext cx="490356" cy="91681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97" name="Ink 96">
                <a:extLst>
                  <a:ext uri="{FF2B5EF4-FFF2-40B4-BE49-F238E27FC236}">
                    <a16:creationId xmlns:a16="http://schemas.microsoft.com/office/drawing/2014/main" id="{4F34FBBE-3868-4CE9-AD73-E12870E88ADF}"/>
                  </a:ext>
                </a:extLst>
              </p14:cNvPr>
              <p14:cNvContentPartPr/>
              <p14:nvPr>
                <p:extLst>
                  <p:ext uri="{42D2F446-02D8-4167-A562-619A0277C38B}">
                    <p15:isNarration xmlns:p15="http://schemas.microsoft.com/office/powerpoint/2012/main" val="1"/>
                  </p:ext>
                </p:extLst>
              </p14:nvPr>
            </p14:nvContentPartPr>
            <p14:xfrm>
              <a:off x="9934200" y="2373480"/>
              <a:ext cx="2158200" cy="3305520"/>
            </p14:xfrm>
          </p:contentPart>
        </mc:Choice>
        <mc:Fallback xmlns="">
          <p:pic>
            <p:nvPicPr>
              <p:cNvPr id="97" name="Ink 96">
                <a:extLst>
                  <a:ext uri="{FF2B5EF4-FFF2-40B4-BE49-F238E27FC236}">
                    <a16:creationId xmlns:a16="http://schemas.microsoft.com/office/drawing/2014/main" id="{4F34FBBE-3868-4CE9-AD73-E12870E88ADF}"/>
                  </a:ext>
                </a:extLst>
              </p:cNvPr>
              <p:cNvPicPr>
                <a:picLocks noGrp="1" noRot="1" noChangeAspect="1" noMove="1" noResize="1" noEditPoints="1" noAdjustHandles="1" noChangeArrowheads="1" noChangeShapeType="1"/>
              </p:cNvPicPr>
              <p:nvPr/>
            </p:nvPicPr>
            <p:blipFill>
              <a:blip r:embed="rId9"/>
              <a:stretch>
                <a:fillRect/>
              </a:stretch>
            </p:blipFill>
            <p:spPr>
              <a:xfrm>
                <a:off x="9924840" y="2364120"/>
                <a:ext cx="2176920" cy="3324240"/>
              </a:xfrm>
              <a:prstGeom prst="rect">
                <a:avLst/>
              </a:prstGeom>
            </p:spPr>
          </p:pic>
        </mc:Fallback>
      </mc:AlternateContent>
    </p:spTree>
    <p:custDataLst>
      <p:tags r:id="rId1"/>
    </p:custDataLst>
    <p:extLst>
      <p:ext uri="{BB962C8B-B14F-4D97-AF65-F5344CB8AC3E}">
        <p14:creationId xmlns:p14="http://schemas.microsoft.com/office/powerpoint/2010/main" val="2994088609"/>
      </p:ext>
    </p:extLst>
  </p:cSld>
  <p:clrMapOvr>
    <a:masterClrMapping/>
  </p:clrMapOvr>
  <mc:AlternateContent xmlns:mc="http://schemas.openxmlformats.org/markup-compatibility/2006" xmlns:p14="http://schemas.microsoft.com/office/powerpoint/2010/main">
    <mc:Choice Requires="p14">
      <p:transition spd="med" p14:dur="700" advTm="36562">
        <p:fade/>
      </p:transition>
    </mc:Choice>
    <mc:Fallback xmlns="">
      <p:transition spd="med" advTm="365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md type="call" cmd="playFrom(0.0)">
                                      <p:cBhvr>
                                        <p:cTn id="7" dur="1" fill="hold"/>
                                        <p:tgtEl>
                                          <p:spTgt spid="9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100000" fill="hold" nodeType="clickEffect">
                                  <p:stCondLst>
                                    <p:cond delay="0"/>
                                  </p:stCondLst>
                                  <p:childTnLst>
                                    <p:animMotion origin="layout" path="M 2.29167E-6 1.48148E-6 L 2.29167E-6 -0.44468 " pathEditMode="relative" rAng="0" ptsTypes="AA">
                                      <p:cBhvr>
                                        <p:cTn id="15" dur="2000" fill="hold"/>
                                        <p:tgtEl>
                                          <p:spTgt spid="416"/>
                                        </p:tgtEl>
                                        <p:attrNameLst>
                                          <p:attrName>ppt_x</p:attrName>
                                          <p:attrName>ppt_y</p:attrName>
                                        </p:attrNameLst>
                                      </p:cBhvr>
                                      <p:rCtr x="0" y="-22245"/>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9CE7478-8C6F-4003-B9CB-74FC905483F4}"/>
              </a:ext>
            </a:extLst>
          </p:cNvPr>
          <p:cNvCxnSpPr>
            <a:cxnSpLocks/>
          </p:cNvCxnSpPr>
          <p:nvPr/>
        </p:nvCxnSpPr>
        <p:spPr>
          <a:xfrm>
            <a:off x="6096000"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ED2DEF-14E7-49BE-8D19-DC3D9E30FBFA}"/>
              </a:ext>
            </a:extLst>
          </p:cNvPr>
          <p:cNvCxnSpPr>
            <a:cxnSpLocks/>
          </p:cNvCxnSpPr>
          <p:nvPr/>
        </p:nvCxnSpPr>
        <p:spPr>
          <a:xfrm>
            <a:off x="3084285"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B19E782-52B3-4A8B-9EF2-CECED4E7AF6B}"/>
              </a:ext>
            </a:extLst>
          </p:cNvPr>
          <p:cNvCxnSpPr>
            <a:cxnSpLocks/>
          </p:cNvCxnSpPr>
          <p:nvPr/>
        </p:nvCxnSpPr>
        <p:spPr>
          <a:xfrm>
            <a:off x="9143999"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8152E39-9F89-4296-B63D-4CB6C77EC5BA}"/>
              </a:ext>
            </a:extLst>
          </p:cNvPr>
          <p:cNvGrpSpPr/>
          <p:nvPr/>
        </p:nvGrpSpPr>
        <p:grpSpPr>
          <a:xfrm>
            <a:off x="411893" y="-3177233"/>
            <a:ext cx="2128108" cy="6443572"/>
            <a:chOff x="411893" y="-128522"/>
            <a:chExt cx="2128108" cy="6443572"/>
          </a:xfrm>
        </p:grpSpPr>
        <p:grpSp>
          <p:nvGrpSpPr>
            <p:cNvPr id="2" name="Group 1">
              <a:extLst>
                <a:ext uri="{FF2B5EF4-FFF2-40B4-BE49-F238E27FC236}">
                  <a16:creationId xmlns:a16="http://schemas.microsoft.com/office/drawing/2014/main" id="{15FBED46-413B-4E59-8146-C300F965AF54}"/>
                </a:ext>
              </a:extLst>
            </p:cNvPr>
            <p:cNvGrpSpPr/>
            <p:nvPr/>
          </p:nvGrpSpPr>
          <p:grpSpPr>
            <a:xfrm>
              <a:off x="411893" y="4227286"/>
              <a:ext cx="2128108" cy="2087764"/>
              <a:chOff x="411893" y="4227286"/>
              <a:chExt cx="2128108" cy="2087764"/>
            </a:xfrm>
          </p:grpSpPr>
          <p:grpSp>
            <p:nvGrpSpPr>
              <p:cNvPr id="9" name="Group 8">
                <a:extLst>
                  <a:ext uri="{FF2B5EF4-FFF2-40B4-BE49-F238E27FC236}">
                    <a16:creationId xmlns:a16="http://schemas.microsoft.com/office/drawing/2014/main" id="{D0FFFE5A-9A2A-466D-AE96-CC97E6974E25}"/>
                  </a:ext>
                </a:extLst>
              </p:cNvPr>
              <p:cNvGrpSpPr/>
              <p:nvPr/>
            </p:nvGrpSpPr>
            <p:grpSpPr>
              <a:xfrm>
                <a:off x="411893" y="4227286"/>
                <a:ext cx="2128108" cy="2087764"/>
                <a:chOff x="940903"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628031" y="5048770"/>
                <a:ext cx="439441" cy="44479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1903887" y="5052287"/>
                <a:ext cx="439441" cy="44479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335282" y="5750301"/>
                <a:ext cx="298813" cy="44479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188643" y="4483974"/>
                <a:ext cx="599126" cy="44479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5055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nvGrpSpPr>
          <p:cNvPr id="4" name="Group 3">
            <a:extLst>
              <a:ext uri="{FF2B5EF4-FFF2-40B4-BE49-F238E27FC236}">
                <a16:creationId xmlns:a16="http://schemas.microsoft.com/office/drawing/2014/main" id="{D58320B2-6808-4EBC-893B-7548B9E3A03B}"/>
              </a:ext>
            </a:extLst>
          </p:cNvPr>
          <p:cNvGrpSpPr/>
          <p:nvPr/>
        </p:nvGrpSpPr>
        <p:grpSpPr>
          <a:xfrm>
            <a:off x="37529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p:grpSp>
        <p:nvGrpSpPr>
          <p:cNvPr id="298" name="Group 297">
            <a:extLst>
              <a:ext uri="{FF2B5EF4-FFF2-40B4-BE49-F238E27FC236}">
                <a16:creationId xmlns:a16="http://schemas.microsoft.com/office/drawing/2014/main" id="{FB9436FC-2248-4765-8224-D4669E44625A}"/>
              </a:ext>
            </a:extLst>
          </p:cNvPr>
          <p:cNvGrpSpPr/>
          <p:nvPr/>
        </p:nvGrpSpPr>
        <p:grpSpPr>
          <a:xfrm>
            <a:off x="3449310" y="1178575"/>
            <a:ext cx="2128108" cy="2087764"/>
            <a:chOff x="3449310" y="4227286"/>
            <a:chExt cx="2128108" cy="2087764"/>
          </a:xfrm>
        </p:grpSpPr>
        <p:grpSp>
          <p:nvGrpSpPr>
            <p:cNvPr id="299" name="Group 298">
              <a:extLst>
                <a:ext uri="{FF2B5EF4-FFF2-40B4-BE49-F238E27FC236}">
                  <a16:creationId xmlns:a16="http://schemas.microsoft.com/office/drawing/2014/main" id="{D8DF9444-7747-477E-8B73-45C08D6A4E76}"/>
                </a:ext>
              </a:extLst>
            </p:cNvPr>
            <p:cNvGrpSpPr/>
            <p:nvPr/>
          </p:nvGrpSpPr>
          <p:grpSpPr>
            <a:xfrm>
              <a:off x="3449310" y="4227286"/>
              <a:ext cx="2128108" cy="2087764"/>
              <a:chOff x="940904" y="3644348"/>
              <a:chExt cx="2796209" cy="2743200"/>
            </a:xfrm>
          </p:grpSpPr>
          <p:sp>
            <p:nvSpPr>
              <p:cNvPr id="409" name="Rectangle 408">
                <a:extLst>
                  <a:ext uri="{FF2B5EF4-FFF2-40B4-BE49-F238E27FC236}">
                    <a16:creationId xmlns:a16="http://schemas.microsoft.com/office/drawing/2014/main" id="{05C85F75-FCA8-4249-9192-AACCC7EB3EAA}"/>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0" name="Rectangle 409">
                <a:extLst>
                  <a:ext uri="{FF2B5EF4-FFF2-40B4-BE49-F238E27FC236}">
                    <a16:creationId xmlns:a16="http://schemas.microsoft.com/office/drawing/2014/main" id="{805F1376-B61E-4FCA-841B-950D7440524B}"/>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0" name="Oval 299">
              <a:extLst>
                <a:ext uri="{FF2B5EF4-FFF2-40B4-BE49-F238E27FC236}">
                  <a16:creationId xmlns:a16="http://schemas.microsoft.com/office/drawing/2014/main" id="{748EB671-A5D2-4821-AD31-F89FF56F83CB}"/>
                </a:ext>
              </a:extLst>
            </p:cNvPr>
            <p:cNvSpPr/>
            <p:nvPr/>
          </p:nvSpPr>
          <p:spPr>
            <a:xfrm>
              <a:off x="4084013"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1" name="Group 300">
              <a:extLst>
                <a:ext uri="{FF2B5EF4-FFF2-40B4-BE49-F238E27FC236}">
                  <a16:creationId xmlns:a16="http://schemas.microsoft.com/office/drawing/2014/main" id="{A0F0833E-6BF5-45DD-BFF5-E4B70C9D995A}"/>
                </a:ext>
              </a:extLst>
            </p:cNvPr>
            <p:cNvGrpSpPr/>
            <p:nvPr/>
          </p:nvGrpSpPr>
          <p:grpSpPr>
            <a:xfrm>
              <a:off x="3644237" y="5048770"/>
              <a:ext cx="439441" cy="444796"/>
              <a:chOff x="2439179" y="2873896"/>
              <a:chExt cx="1114113" cy="584436"/>
            </a:xfrm>
          </p:grpSpPr>
          <p:grpSp>
            <p:nvGrpSpPr>
              <p:cNvPr id="365" name="Group 364">
                <a:extLst>
                  <a:ext uri="{FF2B5EF4-FFF2-40B4-BE49-F238E27FC236}">
                    <a16:creationId xmlns:a16="http://schemas.microsoft.com/office/drawing/2014/main" id="{69748CDB-D10D-4BFF-8BD3-BBC1B6C2BFF8}"/>
                  </a:ext>
                </a:extLst>
              </p:cNvPr>
              <p:cNvGrpSpPr/>
              <p:nvPr/>
            </p:nvGrpSpPr>
            <p:grpSpPr>
              <a:xfrm>
                <a:off x="2439179" y="2876979"/>
                <a:ext cx="1113690" cy="581353"/>
                <a:chOff x="2439179" y="2876979"/>
                <a:chExt cx="1113690" cy="581353"/>
              </a:xfrm>
            </p:grpSpPr>
            <p:cxnSp>
              <p:nvCxnSpPr>
                <p:cNvPr id="383" name="Straight Connector 382">
                  <a:extLst>
                    <a:ext uri="{FF2B5EF4-FFF2-40B4-BE49-F238E27FC236}">
                      <a16:creationId xmlns:a16="http://schemas.microsoft.com/office/drawing/2014/main" id="{267CFC9A-006F-408F-A504-494B19E090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C5D814A-468D-4621-AFAA-74A6CC4792A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5E214112-92AE-4418-961B-D283F8543ED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A5A9971-C113-4829-A6AB-E635FEA448B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CD47F3-D1D8-489D-8339-F2C2DBFE259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37AE4A25-B03B-41E0-BB5E-6D41949B8D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435FF18-D297-44A9-8100-04D754DC29C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4304566-663A-46DD-A8D0-4E1176E0723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A2665C-98A3-449F-8DB5-BDDB45C7E62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A059B1C6-B399-467A-92E8-5ADB17B33465}"/>
                  </a:ext>
                </a:extLst>
              </p:cNvPr>
              <p:cNvGrpSpPr/>
              <p:nvPr/>
            </p:nvGrpSpPr>
            <p:grpSpPr>
              <a:xfrm rot="10800000">
                <a:off x="2439602" y="2873896"/>
                <a:ext cx="1113690" cy="581353"/>
                <a:chOff x="2439179" y="2876979"/>
                <a:chExt cx="1113690" cy="581353"/>
              </a:xfrm>
            </p:grpSpPr>
            <p:cxnSp>
              <p:nvCxnSpPr>
                <p:cNvPr id="367" name="Straight Connector 366">
                  <a:extLst>
                    <a:ext uri="{FF2B5EF4-FFF2-40B4-BE49-F238E27FC236}">
                      <a16:creationId xmlns:a16="http://schemas.microsoft.com/office/drawing/2014/main" id="{5389B66C-F063-43EA-9360-41E68F25345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AFA5685-97DC-4510-BF3A-77C3C0A944F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25D71ED-0EE4-44D5-823F-C48CF52B27A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115638-5865-4D8A-B149-F064EA2678C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6E476EAC-6460-42D7-9CD3-1583D954022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E6AF539-0CC5-4E7F-8CC1-9DBF75BB726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F0452F3-0D80-456D-AB69-63CFF566073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6C890B40-1ACD-432C-97D6-932C8568ED4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1369B90-0DD6-4B36-9D0A-492FC25E2F6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2" name="Group 301">
              <a:extLst>
                <a:ext uri="{FF2B5EF4-FFF2-40B4-BE49-F238E27FC236}">
                  <a16:creationId xmlns:a16="http://schemas.microsoft.com/office/drawing/2014/main" id="{851EF0E9-EDD5-4D7E-A253-F155E9E355A4}"/>
                </a:ext>
              </a:extLst>
            </p:cNvPr>
            <p:cNvGrpSpPr/>
            <p:nvPr/>
          </p:nvGrpSpPr>
          <p:grpSpPr>
            <a:xfrm>
              <a:off x="4920093" y="5052287"/>
              <a:ext cx="439441" cy="444796"/>
              <a:chOff x="2439179" y="2873896"/>
              <a:chExt cx="1114113" cy="584436"/>
            </a:xfrm>
          </p:grpSpPr>
          <p:grpSp>
            <p:nvGrpSpPr>
              <p:cNvPr id="345" name="Group 344">
                <a:extLst>
                  <a:ext uri="{FF2B5EF4-FFF2-40B4-BE49-F238E27FC236}">
                    <a16:creationId xmlns:a16="http://schemas.microsoft.com/office/drawing/2014/main" id="{8C73F793-4BA9-43E7-A545-77516F66924C}"/>
                  </a:ext>
                </a:extLst>
              </p:cNvPr>
              <p:cNvGrpSpPr/>
              <p:nvPr/>
            </p:nvGrpSpPr>
            <p:grpSpPr>
              <a:xfrm>
                <a:off x="2439179" y="2876979"/>
                <a:ext cx="1113690" cy="581353"/>
                <a:chOff x="2439179" y="2876979"/>
                <a:chExt cx="1113690" cy="581353"/>
              </a:xfrm>
            </p:grpSpPr>
            <p:cxnSp>
              <p:nvCxnSpPr>
                <p:cNvPr id="356" name="Straight Connector 355">
                  <a:extLst>
                    <a:ext uri="{FF2B5EF4-FFF2-40B4-BE49-F238E27FC236}">
                      <a16:creationId xmlns:a16="http://schemas.microsoft.com/office/drawing/2014/main" id="{E25DC10C-DC28-48C5-8932-8895F4E07E7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7C84046-92C1-4953-8BA1-3C897E7F5D2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3CC2F61-D93A-43E1-825C-E48AF35B38A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2CF3297-32EC-4CD2-AAAE-7C8BD55E27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AA9B577-3C79-405B-B3FF-D5890F008C3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29407E5-106B-4EA6-B00E-4A97FFA3CF7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9E0A3D6-F45C-4DCA-B325-AFDA66BEFA8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0416224-1E1D-4396-98F3-CD54E469AB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4AEC6EB1-11D2-413D-AACC-0766C413A32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23F84813-C1E7-4978-A890-D99B1FFDFA01}"/>
                  </a:ext>
                </a:extLst>
              </p:cNvPr>
              <p:cNvGrpSpPr/>
              <p:nvPr/>
            </p:nvGrpSpPr>
            <p:grpSpPr>
              <a:xfrm rot="10800000">
                <a:off x="2439602" y="2873896"/>
                <a:ext cx="1113690" cy="581353"/>
                <a:chOff x="2439179" y="2876979"/>
                <a:chExt cx="1113690" cy="581353"/>
              </a:xfrm>
            </p:grpSpPr>
            <p:cxnSp>
              <p:nvCxnSpPr>
                <p:cNvPr id="347" name="Straight Connector 346">
                  <a:extLst>
                    <a:ext uri="{FF2B5EF4-FFF2-40B4-BE49-F238E27FC236}">
                      <a16:creationId xmlns:a16="http://schemas.microsoft.com/office/drawing/2014/main" id="{B0011459-9C25-4AD3-A5A9-2884F40251B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E869057-69B0-4033-A20A-3158ACC190A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24973C2-3DE3-47AC-B9CD-43DECAA1E96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43B1E440-4E09-4EFD-A23D-ECDB3D75663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8E79967-AB06-4A65-B0AB-6D9DA99FCEE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F8DEAC9-E607-4E3E-9D4B-B1588B973D7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B5AB6D6-61A6-4A42-8397-8D34F549306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2FCAD2B-D28A-4397-9F9B-05F1ECA8690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C077117-C746-44ED-ACFE-CB6F214F56B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482C08B9-3A00-4975-8D0C-CBB56F4CDE58}"/>
                </a:ext>
              </a:extLst>
            </p:cNvPr>
            <p:cNvGrpSpPr/>
            <p:nvPr/>
          </p:nvGrpSpPr>
          <p:grpSpPr>
            <a:xfrm rot="16200000">
              <a:off x="4351488" y="5750301"/>
              <a:ext cx="298813" cy="444796"/>
              <a:chOff x="2439179" y="2873896"/>
              <a:chExt cx="1114113" cy="584436"/>
            </a:xfrm>
          </p:grpSpPr>
          <p:grpSp>
            <p:nvGrpSpPr>
              <p:cNvPr id="325" name="Group 324">
                <a:extLst>
                  <a:ext uri="{FF2B5EF4-FFF2-40B4-BE49-F238E27FC236}">
                    <a16:creationId xmlns:a16="http://schemas.microsoft.com/office/drawing/2014/main" id="{2DF5AAE0-F020-43CC-81BA-86710AE4E43C}"/>
                  </a:ext>
                </a:extLst>
              </p:cNvPr>
              <p:cNvGrpSpPr/>
              <p:nvPr/>
            </p:nvGrpSpPr>
            <p:grpSpPr>
              <a:xfrm>
                <a:off x="2439179" y="2876979"/>
                <a:ext cx="1113690" cy="581353"/>
                <a:chOff x="2439179" y="2876979"/>
                <a:chExt cx="1113690" cy="581353"/>
              </a:xfrm>
            </p:grpSpPr>
            <p:cxnSp>
              <p:nvCxnSpPr>
                <p:cNvPr id="336" name="Straight Connector 335">
                  <a:extLst>
                    <a:ext uri="{FF2B5EF4-FFF2-40B4-BE49-F238E27FC236}">
                      <a16:creationId xmlns:a16="http://schemas.microsoft.com/office/drawing/2014/main" id="{170024B7-A535-4AA1-8B0A-E6EE6D6FF86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D2042F1-5A93-46F7-A6CE-1CEF5CF5E2D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9243E03-9D0C-48FC-ACBA-039602D047A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9B3C547-DAAA-4451-90DF-DF64A4B9DC3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30AD2EB-4B12-48C9-AB28-3E1210E4962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6EA4439-4B93-46B4-80F4-9E85F8FC96D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A32DF1B-6950-4E1D-8589-BD0C4566EDD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E2837F7A-966B-4EFB-8B76-1CC81887098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7F6203D-4827-4D9C-9C76-D01C13BB52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6" name="Group 325">
                <a:extLst>
                  <a:ext uri="{FF2B5EF4-FFF2-40B4-BE49-F238E27FC236}">
                    <a16:creationId xmlns:a16="http://schemas.microsoft.com/office/drawing/2014/main" id="{F3623C5B-02A5-49B0-97DE-300C5469B750}"/>
                  </a:ext>
                </a:extLst>
              </p:cNvPr>
              <p:cNvGrpSpPr/>
              <p:nvPr/>
            </p:nvGrpSpPr>
            <p:grpSpPr>
              <a:xfrm rot="10800000">
                <a:off x="2439602" y="2873896"/>
                <a:ext cx="1113690" cy="581353"/>
                <a:chOff x="2439179" y="2876979"/>
                <a:chExt cx="1113690" cy="581353"/>
              </a:xfrm>
            </p:grpSpPr>
            <p:cxnSp>
              <p:nvCxnSpPr>
                <p:cNvPr id="327" name="Straight Connector 326">
                  <a:extLst>
                    <a:ext uri="{FF2B5EF4-FFF2-40B4-BE49-F238E27FC236}">
                      <a16:creationId xmlns:a16="http://schemas.microsoft.com/office/drawing/2014/main" id="{4EA6664A-55B3-4202-BEBA-4ADA01B149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6ECB5E8-D767-4025-B343-153BD925765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7A93786-7388-44F1-9BC8-01295347185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A97D461-BB69-43BD-B4AD-D7B3052487B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C5DED0D-02D9-4F7E-97C0-D4289A4EF86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F0BDBEA-E8A9-4AE6-A1A7-C11A690E0D9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EA1CDE3-60BE-4D69-9F7F-706196C952C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E44F970-4294-4197-8C58-9F6D003EF9B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19250F-8BDF-4ACE-BD3F-006CC203DB3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4" name="Group 303">
              <a:extLst>
                <a:ext uri="{FF2B5EF4-FFF2-40B4-BE49-F238E27FC236}">
                  <a16:creationId xmlns:a16="http://schemas.microsoft.com/office/drawing/2014/main" id="{030E87C5-B980-4615-BE42-25D8DF2D4ABF}"/>
                </a:ext>
              </a:extLst>
            </p:cNvPr>
            <p:cNvGrpSpPr/>
            <p:nvPr/>
          </p:nvGrpSpPr>
          <p:grpSpPr>
            <a:xfrm rot="16200000">
              <a:off x="4204849" y="4483974"/>
              <a:ext cx="599126" cy="444796"/>
              <a:chOff x="2439179" y="2873896"/>
              <a:chExt cx="1114113" cy="584436"/>
            </a:xfrm>
          </p:grpSpPr>
          <p:grpSp>
            <p:nvGrpSpPr>
              <p:cNvPr id="305" name="Group 304">
                <a:extLst>
                  <a:ext uri="{FF2B5EF4-FFF2-40B4-BE49-F238E27FC236}">
                    <a16:creationId xmlns:a16="http://schemas.microsoft.com/office/drawing/2014/main" id="{004643BD-4AE3-4453-8EDB-CC6C2B087BF8}"/>
                  </a:ext>
                </a:extLst>
              </p:cNvPr>
              <p:cNvGrpSpPr/>
              <p:nvPr/>
            </p:nvGrpSpPr>
            <p:grpSpPr>
              <a:xfrm>
                <a:off x="2439179" y="2876979"/>
                <a:ext cx="1113690" cy="581353"/>
                <a:chOff x="2439179" y="2876979"/>
                <a:chExt cx="1113690" cy="581353"/>
              </a:xfrm>
            </p:grpSpPr>
            <p:cxnSp>
              <p:nvCxnSpPr>
                <p:cNvPr id="316" name="Straight Connector 315">
                  <a:extLst>
                    <a:ext uri="{FF2B5EF4-FFF2-40B4-BE49-F238E27FC236}">
                      <a16:creationId xmlns:a16="http://schemas.microsoft.com/office/drawing/2014/main" id="{5643B08F-DB96-4194-8B44-C239D2C19F0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78A554B6-D7A3-4759-8A9B-18CF541B52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CCE9E23-112A-4AE3-9EFE-294E836E63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6744D21-D0F3-4EF4-828E-8C8D526B63B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31BA4DC-1EF3-41F6-9845-6135DE639E7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B9D8B56-6657-4C57-A05C-864A4D0CEC6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6FB5FC9D-7462-40CD-99A0-1ED3A2155E0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57E403C-6625-4829-8BF8-6AD088E5B16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C455C50-7387-48A4-801C-1D01F84D105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A515D454-56E0-4AC6-85A9-721D0DA1C8ED}"/>
                  </a:ext>
                </a:extLst>
              </p:cNvPr>
              <p:cNvGrpSpPr/>
              <p:nvPr/>
            </p:nvGrpSpPr>
            <p:grpSpPr>
              <a:xfrm rot="10800000">
                <a:off x="2439602" y="2873896"/>
                <a:ext cx="1113690" cy="581353"/>
                <a:chOff x="2439179" y="2876979"/>
                <a:chExt cx="1113690" cy="581353"/>
              </a:xfrm>
            </p:grpSpPr>
            <p:cxnSp>
              <p:nvCxnSpPr>
                <p:cNvPr id="307" name="Straight Connector 306">
                  <a:extLst>
                    <a:ext uri="{FF2B5EF4-FFF2-40B4-BE49-F238E27FC236}">
                      <a16:creationId xmlns:a16="http://schemas.microsoft.com/office/drawing/2014/main" id="{B6948017-9A9D-4978-8270-AFEFFFEDA81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BAF0569-18BA-4EA6-A5CE-B880B9B578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DB00113-0998-4A54-BB37-1E1FF61195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CE277F7-8903-4EB4-9540-6F3490B7371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D4A35D8-37CC-4EE8-B3ED-5EA10867A7A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F475A90-B9CC-45B6-9A3C-9ED5C86849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37D317A-BDD7-497B-94B4-C4BA7E365F9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B5EDA8AA-E80A-47B0-A66D-0C864765F85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7652DD-FFF4-4DD6-B67D-84AFC5C803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209" name="TextBox 208">
            <a:extLst>
              <a:ext uri="{FF2B5EF4-FFF2-40B4-BE49-F238E27FC236}">
                <a16:creationId xmlns:a16="http://schemas.microsoft.com/office/drawing/2014/main" id="{07B9FFEA-2894-4E1F-A4D8-061C10F07888}"/>
              </a:ext>
            </a:extLst>
          </p:cNvPr>
          <p:cNvSpPr txBox="1"/>
          <p:nvPr/>
        </p:nvSpPr>
        <p:spPr>
          <a:xfrm>
            <a:off x="7590523" y="13916"/>
            <a:ext cx="1643681" cy="1077218"/>
          </a:xfrm>
          <a:prstGeom prst="rect">
            <a:avLst/>
          </a:prstGeom>
          <a:noFill/>
        </p:spPr>
        <p:txBody>
          <a:bodyPr wrap="square" rtlCol="0">
            <a:spAutoFit/>
          </a:bodyPr>
          <a:lstStyle/>
          <a:p>
            <a:pPr algn="ctr"/>
            <a:r>
              <a:rPr lang="en-GB" sz="3200" dirty="0"/>
              <a:t>Rocket</a:t>
            </a:r>
            <a:br>
              <a:rPr lang="en-GB" sz="3200" dirty="0"/>
            </a:br>
            <a:r>
              <a:rPr lang="en-GB" sz="3200" dirty="0"/>
              <a:t>Force</a:t>
            </a:r>
            <a:endParaRPr lang="en-CA" sz="3200" dirty="0"/>
          </a:p>
        </p:txBody>
      </p:sp>
      <p:grpSp>
        <p:nvGrpSpPr>
          <p:cNvPr id="417" name="Group 416">
            <a:extLst>
              <a:ext uri="{FF2B5EF4-FFF2-40B4-BE49-F238E27FC236}">
                <a16:creationId xmlns:a16="http://schemas.microsoft.com/office/drawing/2014/main" id="{2EBB618A-54B8-4603-9414-D0A28C1567EA}"/>
              </a:ext>
            </a:extLst>
          </p:cNvPr>
          <p:cNvGrpSpPr/>
          <p:nvPr/>
        </p:nvGrpSpPr>
        <p:grpSpPr>
          <a:xfrm>
            <a:off x="6544424" y="1178575"/>
            <a:ext cx="2128108" cy="3976441"/>
            <a:chOff x="6544424" y="4227286"/>
            <a:chExt cx="2128108" cy="3976441"/>
          </a:xfrm>
        </p:grpSpPr>
        <p:grpSp>
          <p:nvGrpSpPr>
            <p:cNvPr id="418" name="Group 417">
              <a:extLst>
                <a:ext uri="{FF2B5EF4-FFF2-40B4-BE49-F238E27FC236}">
                  <a16:creationId xmlns:a16="http://schemas.microsoft.com/office/drawing/2014/main" id="{69132ED3-6CCA-4DC0-B8BC-624E2D56EBC5}"/>
                </a:ext>
              </a:extLst>
            </p:cNvPr>
            <p:cNvGrpSpPr/>
            <p:nvPr/>
          </p:nvGrpSpPr>
          <p:grpSpPr>
            <a:xfrm>
              <a:off x="6544424" y="4227286"/>
              <a:ext cx="2128108" cy="2087764"/>
              <a:chOff x="940904" y="3644348"/>
              <a:chExt cx="2796209" cy="2743200"/>
            </a:xfrm>
          </p:grpSpPr>
          <p:sp>
            <p:nvSpPr>
              <p:cNvPr id="510" name="Rectangle 509">
                <a:extLst>
                  <a:ext uri="{FF2B5EF4-FFF2-40B4-BE49-F238E27FC236}">
                    <a16:creationId xmlns:a16="http://schemas.microsoft.com/office/drawing/2014/main" id="{BEF8DADD-6739-41F8-BF7A-595CFDB1C717}"/>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B2D244C2-1A0C-4C30-A3CC-A747950A0972}"/>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9" name="Group 418">
              <a:extLst>
                <a:ext uri="{FF2B5EF4-FFF2-40B4-BE49-F238E27FC236}">
                  <a16:creationId xmlns:a16="http://schemas.microsoft.com/office/drawing/2014/main" id="{07C1E9D3-1C20-431D-9FA0-58EB09C16995}"/>
                </a:ext>
              </a:extLst>
            </p:cNvPr>
            <p:cNvGrpSpPr/>
            <p:nvPr/>
          </p:nvGrpSpPr>
          <p:grpSpPr>
            <a:xfrm>
              <a:off x="7394821" y="6757511"/>
              <a:ext cx="541105" cy="1446216"/>
              <a:chOff x="7380684" y="3590872"/>
              <a:chExt cx="655122" cy="1644967"/>
            </a:xfrm>
          </p:grpSpPr>
          <p:sp>
            <p:nvSpPr>
              <p:cNvPr id="507" name="Oval 506">
                <a:extLst>
                  <a:ext uri="{FF2B5EF4-FFF2-40B4-BE49-F238E27FC236}">
                    <a16:creationId xmlns:a16="http://schemas.microsoft.com/office/drawing/2014/main" id="{02F215FB-0E28-4F74-A630-D96E309E17CE}"/>
                  </a:ext>
                </a:extLst>
              </p:cNvPr>
              <p:cNvSpPr/>
              <p:nvPr/>
            </p:nvSpPr>
            <p:spPr>
              <a:xfrm>
                <a:off x="7380684" y="3590872"/>
                <a:ext cx="655122" cy="16449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Oval 507">
                <a:extLst>
                  <a:ext uri="{FF2B5EF4-FFF2-40B4-BE49-F238E27FC236}">
                    <a16:creationId xmlns:a16="http://schemas.microsoft.com/office/drawing/2014/main" id="{04BE6112-ACAF-4100-A8FC-36BA07181C6F}"/>
                  </a:ext>
                </a:extLst>
              </p:cNvPr>
              <p:cNvSpPr/>
              <p:nvPr/>
            </p:nvSpPr>
            <p:spPr>
              <a:xfrm>
                <a:off x="7486630" y="3590872"/>
                <a:ext cx="450466" cy="11310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Oval 508">
                <a:extLst>
                  <a:ext uri="{FF2B5EF4-FFF2-40B4-BE49-F238E27FC236}">
                    <a16:creationId xmlns:a16="http://schemas.microsoft.com/office/drawing/2014/main" id="{49CB88D0-5771-45E7-8ED9-D7B55EAD52AE}"/>
                  </a:ext>
                </a:extLst>
              </p:cNvPr>
              <p:cNvSpPr/>
              <p:nvPr/>
            </p:nvSpPr>
            <p:spPr>
              <a:xfrm>
                <a:off x="7585814" y="3590872"/>
                <a:ext cx="244862" cy="61483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20" name="Trapezoid 419">
              <a:extLst>
                <a:ext uri="{FF2B5EF4-FFF2-40B4-BE49-F238E27FC236}">
                  <a16:creationId xmlns:a16="http://schemas.microsoft.com/office/drawing/2014/main" id="{168815D0-D8EA-4170-A46C-1F622F691940}"/>
                </a:ext>
              </a:extLst>
            </p:cNvPr>
            <p:cNvSpPr/>
            <p:nvPr/>
          </p:nvSpPr>
          <p:spPr>
            <a:xfrm>
              <a:off x="7085708" y="6352707"/>
              <a:ext cx="1076026" cy="397938"/>
            </a:xfrm>
            <a:prstGeom prst="trapezoid">
              <a:avLst/>
            </a:prstGeom>
            <a:solidFill>
              <a:schemeClr val="bg1">
                <a:lumMod val="6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1" name="Group 420">
              <a:extLst>
                <a:ext uri="{FF2B5EF4-FFF2-40B4-BE49-F238E27FC236}">
                  <a16:creationId xmlns:a16="http://schemas.microsoft.com/office/drawing/2014/main" id="{96DF21FF-3F30-42D4-8A29-44874BFA0306}"/>
                </a:ext>
              </a:extLst>
            </p:cNvPr>
            <p:cNvGrpSpPr/>
            <p:nvPr/>
          </p:nvGrpSpPr>
          <p:grpSpPr>
            <a:xfrm>
              <a:off x="6749347" y="4406808"/>
              <a:ext cx="1715297" cy="1715296"/>
              <a:chOff x="6749347" y="4406808"/>
              <a:chExt cx="1715297" cy="1715296"/>
            </a:xfrm>
          </p:grpSpPr>
          <p:sp>
            <p:nvSpPr>
              <p:cNvPr id="422" name="Oval 421">
                <a:extLst>
                  <a:ext uri="{FF2B5EF4-FFF2-40B4-BE49-F238E27FC236}">
                    <a16:creationId xmlns:a16="http://schemas.microsoft.com/office/drawing/2014/main" id="{76F1FBE1-AF20-4E65-9876-862D06343BC2}"/>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3" name="Group 422">
                <a:extLst>
                  <a:ext uri="{FF2B5EF4-FFF2-40B4-BE49-F238E27FC236}">
                    <a16:creationId xmlns:a16="http://schemas.microsoft.com/office/drawing/2014/main" id="{606B0BAD-690C-446A-9F85-A8B59CC6E44D}"/>
                  </a:ext>
                </a:extLst>
              </p:cNvPr>
              <p:cNvGrpSpPr/>
              <p:nvPr/>
            </p:nvGrpSpPr>
            <p:grpSpPr>
              <a:xfrm>
                <a:off x="6749347" y="5048769"/>
                <a:ext cx="439441" cy="444796"/>
                <a:chOff x="2439179" y="2873896"/>
                <a:chExt cx="1114113" cy="584436"/>
              </a:xfrm>
            </p:grpSpPr>
            <p:grpSp>
              <p:nvGrpSpPr>
                <p:cNvPr id="487" name="Group 486">
                  <a:extLst>
                    <a:ext uri="{FF2B5EF4-FFF2-40B4-BE49-F238E27FC236}">
                      <a16:creationId xmlns:a16="http://schemas.microsoft.com/office/drawing/2014/main" id="{0A903628-7B8B-4F04-82DB-B8D4257D998E}"/>
                    </a:ext>
                  </a:extLst>
                </p:cNvPr>
                <p:cNvGrpSpPr/>
                <p:nvPr/>
              </p:nvGrpSpPr>
              <p:grpSpPr>
                <a:xfrm>
                  <a:off x="2439179" y="2876979"/>
                  <a:ext cx="1113690" cy="581353"/>
                  <a:chOff x="2439179" y="2876979"/>
                  <a:chExt cx="1113690" cy="581353"/>
                </a:xfrm>
              </p:grpSpPr>
              <p:cxnSp>
                <p:nvCxnSpPr>
                  <p:cNvPr id="498" name="Straight Connector 497">
                    <a:extLst>
                      <a:ext uri="{FF2B5EF4-FFF2-40B4-BE49-F238E27FC236}">
                        <a16:creationId xmlns:a16="http://schemas.microsoft.com/office/drawing/2014/main" id="{239B671D-A3F6-4AF9-997F-14D6F4EA4E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FA8F01D-753B-4F31-8DA6-18E35710F5C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0A274A17-20E2-49CC-97CB-C8F08D51B29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FA49BB67-3DC8-4BEF-878A-E4B25A73CE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A88AB192-5D34-45A9-8E04-787C320D2A4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8FFFB995-9936-4FD6-855A-DFAA2EF0F53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94F4736F-5125-4D30-9F0A-BB974A736E1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794A8DC9-D6BD-45A5-8647-9CFB29CDC51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E699C6C2-CA59-4A89-89B1-2C357CB3D0C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8" name="Group 487">
                  <a:extLst>
                    <a:ext uri="{FF2B5EF4-FFF2-40B4-BE49-F238E27FC236}">
                      <a16:creationId xmlns:a16="http://schemas.microsoft.com/office/drawing/2014/main" id="{464D3DAA-F89C-4CF0-8DB4-8B86573779DB}"/>
                    </a:ext>
                  </a:extLst>
                </p:cNvPr>
                <p:cNvGrpSpPr/>
                <p:nvPr/>
              </p:nvGrpSpPr>
              <p:grpSpPr>
                <a:xfrm rot="10800000">
                  <a:off x="2439602" y="2873896"/>
                  <a:ext cx="1113690" cy="581353"/>
                  <a:chOff x="2439179" y="2876979"/>
                  <a:chExt cx="1113690" cy="581353"/>
                </a:xfrm>
              </p:grpSpPr>
              <p:cxnSp>
                <p:nvCxnSpPr>
                  <p:cNvPr id="489" name="Straight Connector 488">
                    <a:extLst>
                      <a:ext uri="{FF2B5EF4-FFF2-40B4-BE49-F238E27FC236}">
                        <a16:creationId xmlns:a16="http://schemas.microsoft.com/office/drawing/2014/main" id="{E680E018-B1D4-4031-A152-CFED04D65DF6}"/>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F0BD099-327D-4E6A-B082-DC86EBB541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09B05C2A-A20C-4C4F-9D2A-9A341C7E3B8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20BEE544-E49A-4CDF-B092-25AF54F0B52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B3DB7FCA-0C37-47E7-88D5-166674A0BB8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C8E92C-5971-4F50-B392-777AFBC596F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4A2F294F-8205-47B3-B830-5A25BE19A69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F363357-8049-40B3-9A58-93015D51B7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83451653-5EEA-42F8-ABBA-79018D0178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D50AEE9F-D856-4456-ACB9-5A6BDDEAD609}"/>
                  </a:ext>
                </a:extLst>
              </p:cNvPr>
              <p:cNvGrpSpPr/>
              <p:nvPr/>
            </p:nvGrpSpPr>
            <p:grpSpPr>
              <a:xfrm>
                <a:off x="8025203" y="5052286"/>
                <a:ext cx="439441" cy="444796"/>
                <a:chOff x="2439179" y="2873896"/>
                <a:chExt cx="1114113" cy="584436"/>
              </a:xfrm>
            </p:grpSpPr>
            <p:grpSp>
              <p:nvGrpSpPr>
                <p:cNvPr id="467" name="Group 466">
                  <a:extLst>
                    <a:ext uri="{FF2B5EF4-FFF2-40B4-BE49-F238E27FC236}">
                      <a16:creationId xmlns:a16="http://schemas.microsoft.com/office/drawing/2014/main" id="{66FA66B0-8F9C-4DD7-895F-C5ADB3F51C3B}"/>
                    </a:ext>
                  </a:extLst>
                </p:cNvPr>
                <p:cNvGrpSpPr/>
                <p:nvPr/>
              </p:nvGrpSpPr>
              <p:grpSpPr>
                <a:xfrm>
                  <a:off x="2439179" y="2876979"/>
                  <a:ext cx="1113690" cy="581353"/>
                  <a:chOff x="2439179" y="2876979"/>
                  <a:chExt cx="1113690" cy="581353"/>
                </a:xfrm>
              </p:grpSpPr>
              <p:cxnSp>
                <p:nvCxnSpPr>
                  <p:cNvPr id="478" name="Straight Connector 477">
                    <a:extLst>
                      <a:ext uri="{FF2B5EF4-FFF2-40B4-BE49-F238E27FC236}">
                        <a16:creationId xmlns:a16="http://schemas.microsoft.com/office/drawing/2014/main" id="{137F3978-1DE8-49D5-BA95-74CE9F7A47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009F68E6-A82E-41EA-BC4E-C9F77344598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8A988E29-0D68-447B-9160-142E1BDC1E1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BA356D6D-C20B-4BC8-ADAA-062B55B73D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D881D68C-FEFA-4ECC-899F-2B010A8F3C8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D24C6D8C-A49D-456B-9078-78725DC85B1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B29F2059-4A53-4031-B332-CDD1D357A1E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87353875-70B1-4F7E-831E-082B0E81901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FDA01B43-720E-46F8-A77D-F2A9CC958F6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68" name="Group 467">
                  <a:extLst>
                    <a:ext uri="{FF2B5EF4-FFF2-40B4-BE49-F238E27FC236}">
                      <a16:creationId xmlns:a16="http://schemas.microsoft.com/office/drawing/2014/main" id="{A7FBDD3B-8C1C-42D7-9761-05F1E730E018}"/>
                    </a:ext>
                  </a:extLst>
                </p:cNvPr>
                <p:cNvGrpSpPr/>
                <p:nvPr/>
              </p:nvGrpSpPr>
              <p:grpSpPr>
                <a:xfrm rot="10800000">
                  <a:off x="2439602" y="2873896"/>
                  <a:ext cx="1113690" cy="581353"/>
                  <a:chOff x="2439179" y="2876979"/>
                  <a:chExt cx="1113690" cy="581353"/>
                </a:xfrm>
              </p:grpSpPr>
              <p:cxnSp>
                <p:nvCxnSpPr>
                  <p:cNvPr id="469" name="Straight Connector 468">
                    <a:extLst>
                      <a:ext uri="{FF2B5EF4-FFF2-40B4-BE49-F238E27FC236}">
                        <a16:creationId xmlns:a16="http://schemas.microsoft.com/office/drawing/2014/main" id="{682BB395-11B1-47EF-8B75-866D9C6DB9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5DB6712-1EF1-43E5-9B07-03D26522715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AF54E989-25BF-474E-9D13-C485948AA8D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DE5518DD-0271-4C24-958D-9AA3557288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70FEF31C-5A1D-4CE8-9440-14198AC2772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5C904C04-3F0D-4434-ADB8-24ED1259B29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86898E3-EBF9-44FF-BEE8-C37B285A309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44DB71F4-EFC9-48E7-ABFF-83DC3DB1BC1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BA76F40-B818-455F-AE21-C121AACBCD7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5" name="Group 424">
                <a:extLst>
                  <a:ext uri="{FF2B5EF4-FFF2-40B4-BE49-F238E27FC236}">
                    <a16:creationId xmlns:a16="http://schemas.microsoft.com/office/drawing/2014/main" id="{164E31FC-4C2F-497D-8FD0-0015C58E226F}"/>
                  </a:ext>
                </a:extLst>
              </p:cNvPr>
              <p:cNvGrpSpPr/>
              <p:nvPr/>
            </p:nvGrpSpPr>
            <p:grpSpPr>
              <a:xfrm rot="16200000">
                <a:off x="7456598" y="5750300"/>
                <a:ext cx="298813" cy="444796"/>
                <a:chOff x="2439179" y="2873896"/>
                <a:chExt cx="1114113" cy="584436"/>
              </a:xfrm>
            </p:grpSpPr>
            <p:grpSp>
              <p:nvGrpSpPr>
                <p:cNvPr id="447" name="Group 446">
                  <a:extLst>
                    <a:ext uri="{FF2B5EF4-FFF2-40B4-BE49-F238E27FC236}">
                      <a16:creationId xmlns:a16="http://schemas.microsoft.com/office/drawing/2014/main" id="{31DE41E1-2350-4739-AABE-28B095E027F9}"/>
                    </a:ext>
                  </a:extLst>
                </p:cNvPr>
                <p:cNvGrpSpPr/>
                <p:nvPr/>
              </p:nvGrpSpPr>
              <p:grpSpPr>
                <a:xfrm>
                  <a:off x="2439179" y="2876979"/>
                  <a:ext cx="1113690" cy="581353"/>
                  <a:chOff x="2439179" y="2876979"/>
                  <a:chExt cx="1113690" cy="581353"/>
                </a:xfrm>
              </p:grpSpPr>
              <p:cxnSp>
                <p:nvCxnSpPr>
                  <p:cNvPr id="458" name="Straight Connector 457">
                    <a:extLst>
                      <a:ext uri="{FF2B5EF4-FFF2-40B4-BE49-F238E27FC236}">
                        <a16:creationId xmlns:a16="http://schemas.microsoft.com/office/drawing/2014/main" id="{AC2CF646-5C91-4BED-8344-B441F179453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D49456A3-0E1F-478C-BDCA-BA966D2F547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5DA1D9E8-7A4F-4D50-ACBF-2CE10A47C69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BCC0B828-C3A6-4967-A023-EE5F936BD92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56B824A-D362-426B-878C-8E0C522B2FC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B0E96650-F0DD-467C-91ED-95966E41758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62F1BE79-490E-46F5-B33D-4E4FD593809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35A10EC-3310-4903-B73A-26A5075834F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6A678EF3-7F74-4E65-8FB5-038B3E7E09A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8" name="Group 447">
                  <a:extLst>
                    <a:ext uri="{FF2B5EF4-FFF2-40B4-BE49-F238E27FC236}">
                      <a16:creationId xmlns:a16="http://schemas.microsoft.com/office/drawing/2014/main" id="{4DAC2C38-D90F-4644-B6EA-1C8706C0D134}"/>
                    </a:ext>
                  </a:extLst>
                </p:cNvPr>
                <p:cNvGrpSpPr/>
                <p:nvPr/>
              </p:nvGrpSpPr>
              <p:grpSpPr>
                <a:xfrm rot="10800000">
                  <a:off x="2439602" y="2873896"/>
                  <a:ext cx="1113690" cy="581353"/>
                  <a:chOff x="2439179" y="2876979"/>
                  <a:chExt cx="1113690" cy="581353"/>
                </a:xfrm>
              </p:grpSpPr>
              <p:cxnSp>
                <p:nvCxnSpPr>
                  <p:cNvPr id="449" name="Straight Connector 448">
                    <a:extLst>
                      <a:ext uri="{FF2B5EF4-FFF2-40B4-BE49-F238E27FC236}">
                        <a16:creationId xmlns:a16="http://schemas.microsoft.com/office/drawing/2014/main" id="{E3E19260-EF20-4FF6-BF7E-0202469EA1A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EAB9E816-9A2D-48D8-803C-7C94084633A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A790C483-CA71-4D0E-A9D5-BBB867C5307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38B007CF-81D0-41EE-A321-CE3462F64EC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64CC6E9-CF65-4BE7-B468-03F25B4C10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5C68E08-C3F8-4B68-B981-F92094DA93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5477E227-244F-40D8-BD4A-B54EDF0AFF0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1E90F7F-C9B7-4BBA-B0BF-7C7488FA126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ECF3CC63-7FF6-4968-B3C8-58F32E6DDF6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6" name="Group 425">
                <a:extLst>
                  <a:ext uri="{FF2B5EF4-FFF2-40B4-BE49-F238E27FC236}">
                    <a16:creationId xmlns:a16="http://schemas.microsoft.com/office/drawing/2014/main" id="{F59BA61D-EB23-49E3-8FC9-DE909F6CE50C}"/>
                  </a:ext>
                </a:extLst>
              </p:cNvPr>
              <p:cNvGrpSpPr/>
              <p:nvPr/>
            </p:nvGrpSpPr>
            <p:grpSpPr>
              <a:xfrm rot="16200000">
                <a:off x="7309959" y="4483973"/>
                <a:ext cx="599126" cy="444796"/>
                <a:chOff x="2439179" y="2873896"/>
                <a:chExt cx="1114113" cy="584436"/>
              </a:xfrm>
            </p:grpSpPr>
            <p:grpSp>
              <p:nvGrpSpPr>
                <p:cNvPr id="427" name="Group 426">
                  <a:extLst>
                    <a:ext uri="{FF2B5EF4-FFF2-40B4-BE49-F238E27FC236}">
                      <a16:creationId xmlns:a16="http://schemas.microsoft.com/office/drawing/2014/main" id="{AAA83F18-140C-48A5-ABE4-8AEAA3B14FB1}"/>
                    </a:ext>
                  </a:extLst>
                </p:cNvPr>
                <p:cNvGrpSpPr/>
                <p:nvPr/>
              </p:nvGrpSpPr>
              <p:grpSpPr>
                <a:xfrm>
                  <a:off x="2439179" y="2876979"/>
                  <a:ext cx="1113690" cy="581353"/>
                  <a:chOff x="2439179" y="2876979"/>
                  <a:chExt cx="1113690" cy="581353"/>
                </a:xfrm>
              </p:grpSpPr>
              <p:cxnSp>
                <p:nvCxnSpPr>
                  <p:cNvPr id="438" name="Straight Connector 437">
                    <a:extLst>
                      <a:ext uri="{FF2B5EF4-FFF2-40B4-BE49-F238E27FC236}">
                        <a16:creationId xmlns:a16="http://schemas.microsoft.com/office/drawing/2014/main" id="{DA4CC079-F7E8-4FA0-A217-4BEDB8FBBB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8F9353DE-8874-4A44-B350-2EA421074FA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6419232-CBE7-4808-BF35-9F627D7E91C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7C64B53-9314-4E7E-9942-36144DC67E3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DCE5C027-E7FF-4866-AE43-F6DC40ABCE5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67918FF2-4BD9-42C8-85DB-3D4D27C4D03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7CD963CE-B88A-43BC-AA44-0EEB9E76AC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9D7AD260-226A-48DF-A97B-6772EA043D9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D1D3028-FD94-4E64-91E4-105A220419F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8" name="Group 427">
                  <a:extLst>
                    <a:ext uri="{FF2B5EF4-FFF2-40B4-BE49-F238E27FC236}">
                      <a16:creationId xmlns:a16="http://schemas.microsoft.com/office/drawing/2014/main" id="{D29DC0E0-A48A-4E3A-9B8F-1F566E3D3EAB}"/>
                    </a:ext>
                  </a:extLst>
                </p:cNvPr>
                <p:cNvGrpSpPr/>
                <p:nvPr/>
              </p:nvGrpSpPr>
              <p:grpSpPr>
                <a:xfrm rot="10800000">
                  <a:off x="2439602" y="2873896"/>
                  <a:ext cx="1113690" cy="581353"/>
                  <a:chOff x="2439179" y="2876979"/>
                  <a:chExt cx="1113690" cy="581353"/>
                </a:xfrm>
              </p:grpSpPr>
              <p:cxnSp>
                <p:nvCxnSpPr>
                  <p:cNvPr id="429" name="Straight Connector 428">
                    <a:extLst>
                      <a:ext uri="{FF2B5EF4-FFF2-40B4-BE49-F238E27FC236}">
                        <a16:creationId xmlns:a16="http://schemas.microsoft.com/office/drawing/2014/main" id="{6AFA96DA-3343-4D6A-A1CA-C654792A11A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9AF75295-D601-41B5-95E2-100ED033901A}"/>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2AAF5B91-44CC-445E-AD7D-0AF6955A70B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B5E0E1E4-EE26-47DD-8168-F6C1697804D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1129B614-D1A2-4706-9E6F-47A2C9CED99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036C76E-4932-4657-8553-D920EE64347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1F684AB-6154-483D-8AB1-8F4EADF26B6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89E0B6E6-FF89-40E2-9F0C-3083DC2182D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C04BD7D0-52A1-489D-9AA4-751000888AE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sp>
        <p:nvSpPr>
          <p:cNvPr id="414" name="TextBox 413">
            <a:extLst>
              <a:ext uri="{FF2B5EF4-FFF2-40B4-BE49-F238E27FC236}">
                <a16:creationId xmlns:a16="http://schemas.microsoft.com/office/drawing/2014/main" id="{31712ADA-C59A-4FD6-A428-6D3858D6A8AF}"/>
              </a:ext>
            </a:extLst>
          </p:cNvPr>
          <p:cNvSpPr txBox="1"/>
          <p:nvPr/>
        </p:nvSpPr>
        <p:spPr>
          <a:xfrm>
            <a:off x="9763305" y="-69368"/>
            <a:ext cx="2436876" cy="1077218"/>
          </a:xfrm>
          <a:prstGeom prst="rect">
            <a:avLst/>
          </a:prstGeom>
          <a:noFill/>
        </p:spPr>
        <p:txBody>
          <a:bodyPr wrap="square" rtlCol="0">
            <a:spAutoFit/>
          </a:bodyPr>
          <a:lstStyle/>
          <a:p>
            <a:pPr algn="r"/>
            <a:r>
              <a:rPr lang="en-GB" sz="3200" dirty="0"/>
              <a:t>Gravitational Force</a:t>
            </a:r>
            <a:endParaRPr lang="en-CA" sz="3200" dirty="0"/>
          </a:p>
        </p:txBody>
      </p:sp>
      <p:pic>
        <p:nvPicPr>
          <p:cNvPr id="415" name="Picture 6" descr="Earth, Planet, Space, World, Blue Planet, Outer Space">
            <a:extLst>
              <a:ext uri="{FF2B5EF4-FFF2-40B4-BE49-F238E27FC236}">
                <a16:creationId xmlns:a16="http://schemas.microsoft.com/office/drawing/2014/main" id="{0E27B4FD-8615-41C1-9EEE-1A0F44412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1759" y="394478"/>
            <a:ext cx="1585790" cy="1585790"/>
          </a:xfrm>
          <a:prstGeom prst="rect">
            <a:avLst/>
          </a:prstGeom>
          <a:noFill/>
          <a:extLst>
            <a:ext uri="{909E8E84-426E-40DD-AFC4-6F175D3DCCD1}">
              <a14:hiddenFill xmlns:a14="http://schemas.microsoft.com/office/drawing/2010/main">
                <a:solidFill>
                  <a:srgbClr val="FFFFFF"/>
                </a:solidFill>
              </a14:hiddenFill>
            </a:ext>
          </a:extLst>
        </p:spPr>
      </p:pic>
      <p:grpSp>
        <p:nvGrpSpPr>
          <p:cNvPr id="416" name="Group 415">
            <a:extLst>
              <a:ext uri="{FF2B5EF4-FFF2-40B4-BE49-F238E27FC236}">
                <a16:creationId xmlns:a16="http://schemas.microsoft.com/office/drawing/2014/main" id="{0602F402-A300-402B-AC51-57296FAFA810}"/>
              </a:ext>
            </a:extLst>
          </p:cNvPr>
          <p:cNvGrpSpPr/>
          <p:nvPr/>
        </p:nvGrpSpPr>
        <p:grpSpPr>
          <a:xfrm>
            <a:off x="9663199" y="1177393"/>
            <a:ext cx="2128108" cy="2087764"/>
            <a:chOff x="9663199" y="4227286"/>
            <a:chExt cx="2128108" cy="2087764"/>
          </a:xfrm>
        </p:grpSpPr>
        <p:grpSp>
          <p:nvGrpSpPr>
            <p:cNvPr id="512" name="Group 511">
              <a:extLst>
                <a:ext uri="{FF2B5EF4-FFF2-40B4-BE49-F238E27FC236}">
                  <a16:creationId xmlns:a16="http://schemas.microsoft.com/office/drawing/2014/main" id="{6C5022EB-0C39-4DCF-8415-BC5B2E027A5B}"/>
                </a:ext>
              </a:extLst>
            </p:cNvPr>
            <p:cNvGrpSpPr/>
            <p:nvPr/>
          </p:nvGrpSpPr>
          <p:grpSpPr>
            <a:xfrm>
              <a:off x="9663199" y="4227286"/>
              <a:ext cx="2128108" cy="2087764"/>
              <a:chOff x="940904" y="3644348"/>
              <a:chExt cx="2796209" cy="2743200"/>
            </a:xfrm>
          </p:grpSpPr>
          <p:sp>
            <p:nvSpPr>
              <p:cNvPr id="598" name="Rectangle 597">
                <a:extLst>
                  <a:ext uri="{FF2B5EF4-FFF2-40B4-BE49-F238E27FC236}">
                    <a16:creationId xmlns:a16="http://schemas.microsoft.com/office/drawing/2014/main" id="{C8FA450D-9B90-4FBE-A1F1-1A4395A6AB5F}"/>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9" name="Rectangle 598">
                <a:extLst>
                  <a:ext uri="{FF2B5EF4-FFF2-40B4-BE49-F238E27FC236}">
                    <a16:creationId xmlns:a16="http://schemas.microsoft.com/office/drawing/2014/main" id="{601CC04E-E4A7-423C-9B4F-7DB5AA8B923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13" name="Oval 512">
              <a:extLst>
                <a:ext uri="{FF2B5EF4-FFF2-40B4-BE49-F238E27FC236}">
                  <a16:creationId xmlns:a16="http://schemas.microsoft.com/office/drawing/2014/main" id="{9C32297B-2BBB-4A3B-978D-BDC4E633ED52}"/>
                </a:ext>
              </a:extLst>
            </p:cNvPr>
            <p:cNvSpPr/>
            <p:nvPr/>
          </p:nvSpPr>
          <p:spPr>
            <a:xfrm>
              <a:off x="10318777" y="486269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14" name="Group 513">
              <a:extLst>
                <a:ext uri="{FF2B5EF4-FFF2-40B4-BE49-F238E27FC236}">
                  <a16:creationId xmlns:a16="http://schemas.microsoft.com/office/drawing/2014/main" id="{3E8CB9EE-F268-4F3A-AA4F-465D580D81B8}"/>
                </a:ext>
              </a:extLst>
            </p:cNvPr>
            <p:cNvGrpSpPr/>
            <p:nvPr/>
          </p:nvGrpSpPr>
          <p:grpSpPr>
            <a:xfrm>
              <a:off x="9879337" y="5048770"/>
              <a:ext cx="439441" cy="444796"/>
              <a:chOff x="2439179" y="2873896"/>
              <a:chExt cx="1114113" cy="584436"/>
            </a:xfrm>
          </p:grpSpPr>
          <p:grpSp>
            <p:nvGrpSpPr>
              <p:cNvPr id="578" name="Group 577">
                <a:extLst>
                  <a:ext uri="{FF2B5EF4-FFF2-40B4-BE49-F238E27FC236}">
                    <a16:creationId xmlns:a16="http://schemas.microsoft.com/office/drawing/2014/main" id="{1CC074E2-CC0D-4F50-BBEC-947DCD106FFA}"/>
                  </a:ext>
                </a:extLst>
              </p:cNvPr>
              <p:cNvGrpSpPr/>
              <p:nvPr/>
            </p:nvGrpSpPr>
            <p:grpSpPr>
              <a:xfrm>
                <a:off x="2439179" y="2876979"/>
                <a:ext cx="1113690" cy="581353"/>
                <a:chOff x="2439179" y="2876979"/>
                <a:chExt cx="1113690" cy="581353"/>
              </a:xfrm>
            </p:grpSpPr>
            <p:cxnSp>
              <p:nvCxnSpPr>
                <p:cNvPr id="589" name="Straight Connector 588">
                  <a:extLst>
                    <a:ext uri="{FF2B5EF4-FFF2-40B4-BE49-F238E27FC236}">
                      <a16:creationId xmlns:a16="http://schemas.microsoft.com/office/drawing/2014/main" id="{EBD70DDD-C9C8-454D-9018-ACA4DD1BA4F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002E2029-05AD-4581-86E4-E72F4CE9964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495AE422-3EDD-43A5-BBDA-BCF86784E83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26117E47-BE6B-45C6-BD85-C6883E34383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E76D92E8-1190-4E4D-BCA2-112EFEB088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EC63A93C-F980-434F-8EC0-EA23B29069DC}"/>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04C43934-0804-4260-A8C7-A8F6899228E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77D33516-E8BB-430A-80E5-B1F288F38DD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DE0CFC77-11F9-4940-BD9B-55F83AB9092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9" name="Group 578">
                <a:extLst>
                  <a:ext uri="{FF2B5EF4-FFF2-40B4-BE49-F238E27FC236}">
                    <a16:creationId xmlns:a16="http://schemas.microsoft.com/office/drawing/2014/main" id="{4D850F53-4DBE-48ED-AA8D-BBBAB1758A67}"/>
                  </a:ext>
                </a:extLst>
              </p:cNvPr>
              <p:cNvGrpSpPr/>
              <p:nvPr/>
            </p:nvGrpSpPr>
            <p:grpSpPr>
              <a:xfrm rot="10800000">
                <a:off x="2439602" y="2873896"/>
                <a:ext cx="1113690" cy="581353"/>
                <a:chOff x="2439179" y="2876979"/>
                <a:chExt cx="1113690" cy="581353"/>
              </a:xfrm>
            </p:grpSpPr>
            <p:cxnSp>
              <p:nvCxnSpPr>
                <p:cNvPr id="580" name="Straight Connector 579">
                  <a:extLst>
                    <a:ext uri="{FF2B5EF4-FFF2-40B4-BE49-F238E27FC236}">
                      <a16:creationId xmlns:a16="http://schemas.microsoft.com/office/drawing/2014/main" id="{6CA11883-69CF-44A8-B83F-07AD02C4912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7C01C157-5B81-4377-A573-20E007F58BE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2BB2468B-2070-42DA-B67A-89955BB16EE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6804D905-A89A-42CD-8E34-B442E659EA2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DD6267C2-D854-4B41-8C59-BBEDF996017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F8894AF-F7EE-42E0-9BD5-83AFBFFB5C2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31D81802-99CE-4EFA-B094-BE297C87102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6082AE66-E1BE-4EBB-8359-1791CF09DE2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54137F52-1D98-4283-B059-963AD96A291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5" name="Group 514">
              <a:extLst>
                <a:ext uri="{FF2B5EF4-FFF2-40B4-BE49-F238E27FC236}">
                  <a16:creationId xmlns:a16="http://schemas.microsoft.com/office/drawing/2014/main" id="{0A1DA9DD-FDEE-4929-B8A4-24EED9E8EB21}"/>
                </a:ext>
              </a:extLst>
            </p:cNvPr>
            <p:cNvGrpSpPr/>
            <p:nvPr/>
          </p:nvGrpSpPr>
          <p:grpSpPr>
            <a:xfrm>
              <a:off x="11155193" y="5052287"/>
              <a:ext cx="439441" cy="444796"/>
              <a:chOff x="2439179" y="2873896"/>
              <a:chExt cx="1114113" cy="584436"/>
            </a:xfrm>
          </p:grpSpPr>
          <p:grpSp>
            <p:nvGrpSpPr>
              <p:cNvPr id="558" name="Group 557">
                <a:extLst>
                  <a:ext uri="{FF2B5EF4-FFF2-40B4-BE49-F238E27FC236}">
                    <a16:creationId xmlns:a16="http://schemas.microsoft.com/office/drawing/2014/main" id="{BD9F1226-E61C-4F87-A96B-4E340AF73ED6}"/>
                  </a:ext>
                </a:extLst>
              </p:cNvPr>
              <p:cNvGrpSpPr/>
              <p:nvPr/>
            </p:nvGrpSpPr>
            <p:grpSpPr>
              <a:xfrm>
                <a:off x="2439179" y="2876979"/>
                <a:ext cx="1113690" cy="581353"/>
                <a:chOff x="2439179" y="2876979"/>
                <a:chExt cx="1113690" cy="581353"/>
              </a:xfrm>
            </p:grpSpPr>
            <p:cxnSp>
              <p:nvCxnSpPr>
                <p:cNvPr id="569" name="Straight Connector 568">
                  <a:extLst>
                    <a:ext uri="{FF2B5EF4-FFF2-40B4-BE49-F238E27FC236}">
                      <a16:creationId xmlns:a16="http://schemas.microsoft.com/office/drawing/2014/main" id="{FE189181-248E-44F1-BA62-0B7437510D0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11F3B806-DA2B-4457-901F-413717D1E17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3868CB8-A01D-41FA-9152-47D71F61325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F8220327-9610-4B98-B4BC-8EC70A574D1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01C3A47C-2EA8-4137-8B0F-73D8A1509B3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BB976EBC-F1EF-4F28-AF8E-937009D3977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12CB3143-D36D-4CC5-80BB-DF61FD681AA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C9D91CAF-EFEF-4932-B08A-8D2C5A088DA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05728E1-E3F9-4149-A95D-6F270572B91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59" name="Group 558">
                <a:extLst>
                  <a:ext uri="{FF2B5EF4-FFF2-40B4-BE49-F238E27FC236}">
                    <a16:creationId xmlns:a16="http://schemas.microsoft.com/office/drawing/2014/main" id="{47F55D90-4EF2-4BCE-AD67-35330792739E}"/>
                  </a:ext>
                </a:extLst>
              </p:cNvPr>
              <p:cNvGrpSpPr/>
              <p:nvPr/>
            </p:nvGrpSpPr>
            <p:grpSpPr>
              <a:xfrm rot="10800000">
                <a:off x="2439602" y="2873896"/>
                <a:ext cx="1113690" cy="581353"/>
                <a:chOff x="2439179" y="2876979"/>
                <a:chExt cx="1113690" cy="581353"/>
              </a:xfrm>
            </p:grpSpPr>
            <p:cxnSp>
              <p:nvCxnSpPr>
                <p:cNvPr id="560" name="Straight Connector 559">
                  <a:extLst>
                    <a:ext uri="{FF2B5EF4-FFF2-40B4-BE49-F238E27FC236}">
                      <a16:creationId xmlns:a16="http://schemas.microsoft.com/office/drawing/2014/main" id="{B721AE6D-7892-437F-A174-356D5A451DF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9BB27ACE-604A-443D-8024-22E4C731049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4F23C536-2009-40F0-9CBB-CAEFA64ECA3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44E61918-8137-438A-A311-8336B8B479DF}"/>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B03CA36D-C943-42BA-8008-4DD6AE8C686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38911F67-4FE5-42FC-8D4F-77E49B49FFB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94B59AB7-5FCA-46D9-B8B0-FADFC6C68EB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2FAF4429-B752-4BBC-BBE5-6141B4F8890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317570B0-67F2-4ABA-98DB-4343C321460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C99F9312-CE09-4621-A404-C406A1445827}"/>
                </a:ext>
              </a:extLst>
            </p:cNvPr>
            <p:cNvGrpSpPr/>
            <p:nvPr/>
          </p:nvGrpSpPr>
          <p:grpSpPr>
            <a:xfrm rot="16200000">
              <a:off x="10516274" y="5679987"/>
              <a:ext cx="439441" cy="444796"/>
              <a:chOff x="2439179" y="2873896"/>
              <a:chExt cx="1114113" cy="584436"/>
            </a:xfrm>
          </p:grpSpPr>
          <p:grpSp>
            <p:nvGrpSpPr>
              <p:cNvPr id="538" name="Group 537">
                <a:extLst>
                  <a:ext uri="{FF2B5EF4-FFF2-40B4-BE49-F238E27FC236}">
                    <a16:creationId xmlns:a16="http://schemas.microsoft.com/office/drawing/2014/main" id="{B68864FE-F66B-498C-A123-2FDD752C1BF1}"/>
                  </a:ext>
                </a:extLst>
              </p:cNvPr>
              <p:cNvGrpSpPr/>
              <p:nvPr/>
            </p:nvGrpSpPr>
            <p:grpSpPr>
              <a:xfrm>
                <a:off x="2439179" y="2876979"/>
                <a:ext cx="1113690" cy="581353"/>
                <a:chOff x="2439179" y="2876979"/>
                <a:chExt cx="1113690" cy="581353"/>
              </a:xfrm>
            </p:grpSpPr>
            <p:cxnSp>
              <p:nvCxnSpPr>
                <p:cNvPr id="549" name="Straight Connector 548">
                  <a:extLst>
                    <a:ext uri="{FF2B5EF4-FFF2-40B4-BE49-F238E27FC236}">
                      <a16:creationId xmlns:a16="http://schemas.microsoft.com/office/drawing/2014/main" id="{EB67462F-42FA-43DA-ABD9-BB6642EB5AB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DA2FD161-016B-4ADF-BA4E-A9FB563475A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00771654-39ED-46A6-B021-A87BE18EF73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58E9538B-1A97-436C-BB09-25E35E455F2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101CDCFD-D3F3-4333-8497-FC24DEBF6E3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6B074E5E-3970-4CB2-914E-40DD0FC1A69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FC92E334-2675-4802-B28F-A13982C61B3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D11799AC-288C-414C-A673-B4773AF9683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3F07202-3FBB-4499-92CA-2FB760DDD94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39" name="Group 538">
                <a:extLst>
                  <a:ext uri="{FF2B5EF4-FFF2-40B4-BE49-F238E27FC236}">
                    <a16:creationId xmlns:a16="http://schemas.microsoft.com/office/drawing/2014/main" id="{E716C145-1183-466C-A596-80B8261BCED8}"/>
                  </a:ext>
                </a:extLst>
              </p:cNvPr>
              <p:cNvGrpSpPr/>
              <p:nvPr/>
            </p:nvGrpSpPr>
            <p:grpSpPr>
              <a:xfrm rot="10800000">
                <a:off x="2439602" y="2873896"/>
                <a:ext cx="1113690" cy="581353"/>
                <a:chOff x="2439179" y="2876979"/>
                <a:chExt cx="1113690" cy="581353"/>
              </a:xfrm>
            </p:grpSpPr>
            <p:cxnSp>
              <p:nvCxnSpPr>
                <p:cNvPr id="540" name="Straight Connector 539">
                  <a:extLst>
                    <a:ext uri="{FF2B5EF4-FFF2-40B4-BE49-F238E27FC236}">
                      <a16:creationId xmlns:a16="http://schemas.microsoft.com/office/drawing/2014/main" id="{008C7251-A134-4F04-995E-92918189B08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AB5E9564-1C04-4EA8-86F2-35EEB6EEE01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C0DFB615-FB77-4774-9436-AFB18B1FF5A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ADE91D99-E747-4A98-A3D5-7200A1047F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E103C5C3-5579-4374-A02E-09870D2CEAC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D28F6462-E308-4284-A644-F1C38995E5B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69B8FD1B-395D-4148-BBCE-4021B071230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C99DCAE2-B5AF-4E71-8B54-95C39350748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735F53F7-2C68-4D79-B6AB-C74ABBFF783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7" name="Group 516">
              <a:extLst>
                <a:ext uri="{FF2B5EF4-FFF2-40B4-BE49-F238E27FC236}">
                  <a16:creationId xmlns:a16="http://schemas.microsoft.com/office/drawing/2014/main" id="{4C815FA4-AA43-46E0-9C3E-5248C144E753}"/>
                </a:ext>
              </a:extLst>
            </p:cNvPr>
            <p:cNvGrpSpPr/>
            <p:nvPr/>
          </p:nvGrpSpPr>
          <p:grpSpPr>
            <a:xfrm rot="16200000">
              <a:off x="10519790" y="4404131"/>
              <a:ext cx="439441" cy="444796"/>
              <a:chOff x="2439179" y="2873896"/>
              <a:chExt cx="1114113" cy="584436"/>
            </a:xfrm>
          </p:grpSpPr>
          <p:grpSp>
            <p:nvGrpSpPr>
              <p:cNvPr id="518" name="Group 517">
                <a:extLst>
                  <a:ext uri="{FF2B5EF4-FFF2-40B4-BE49-F238E27FC236}">
                    <a16:creationId xmlns:a16="http://schemas.microsoft.com/office/drawing/2014/main" id="{8468B0A3-B7D1-4D37-86BE-44BD97D0B776}"/>
                  </a:ext>
                </a:extLst>
              </p:cNvPr>
              <p:cNvGrpSpPr/>
              <p:nvPr/>
            </p:nvGrpSpPr>
            <p:grpSpPr>
              <a:xfrm>
                <a:off x="2439179" y="2876979"/>
                <a:ext cx="1113690" cy="581353"/>
                <a:chOff x="2439179" y="2876979"/>
                <a:chExt cx="1113690" cy="581353"/>
              </a:xfrm>
            </p:grpSpPr>
            <p:cxnSp>
              <p:nvCxnSpPr>
                <p:cNvPr id="529" name="Straight Connector 528">
                  <a:extLst>
                    <a:ext uri="{FF2B5EF4-FFF2-40B4-BE49-F238E27FC236}">
                      <a16:creationId xmlns:a16="http://schemas.microsoft.com/office/drawing/2014/main" id="{1E19E30D-6FCB-4BB0-848E-2C5EB5ECC3A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7D02F0AA-168A-4EFF-949D-09E7850CA29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9F5BCD72-2471-4DD5-BADD-07E3789B93A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5F8CBA7C-F907-48C2-B2FF-7C3F2FF83DF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548E16B6-2899-4C45-915F-59E55CD4D04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C7FC2298-2223-4B77-863D-62472D2AC63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F78AE626-81DF-4197-9344-2DDEF2AC23E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BD9241C1-E287-4187-9691-55FC96784E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74BF7BB0-EE3D-449A-A472-8DF626BFF3F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19" name="Group 518">
                <a:extLst>
                  <a:ext uri="{FF2B5EF4-FFF2-40B4-BE49-F238E27FC236}">
                    <a16:creationId xmlns:a16="http://schemas.microsoft.com/office/drawing/2014/main" id="{C6C0A1FD-0953-4AF1-949B-B6C774EC6335}"/>
                  </a:ext>
                </a:extLst>
              </p:cNvPr>
              <p:cNvGrpSpPr/>
              <p:nvPr/>
            </p:nvGrpSpPr>
            <p:grpSpPr>
              <a:xfrm rot="10800000">
                <a:off x="2439602" y="2873896"/>
                <a:ext cx="1113690" cy="581353"/>
                <a:chOff x="2439179" y="2876979"/>
                <a:chExt cx="1113690" cy="581353"/>
              </a:xfrm>
            </p:grpSpPr>
            <p:cxnSp>
              <p:nvCxnSpPr>
                <p:cNvPr id="520" name="Straight Connector 519">
                  <a:extLst>
                    <a:ext uri="{FF2B5EF4-FFF2-40B4-BE49-F238E27FC236}">
                      <a16:creationId xmlns:a16="http://schemas.microsoft.com/office/drawing/2014/main" id="{9DB249FE-CCAD-4329-A1D4-C45B8FFAA1A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9E39C530-862E-4056-9939-3E45CB2E928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46ABFBEF-8581-438D-9207-A88EA19A707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15F0170-691D-4222-A05A-55B2C49335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F5CFB96-3372-412A-B517-F7D7D42E15D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B77F4C4-64AA-4A93-B6BB-E7D6A0905DD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458E0315-7EEB-40DC-9BFB-853B1445DF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834EE4B5-8BEB-401F-BA4C-FF53440C9CF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AB43AC0E-8D99-4D75-9481-757E680CB87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600" name="TextBox 599">
                <a:extLst>
                  <a:ext uri="{FF2B5EF4-FFF2-40B4-BE49-F238E27FC236}">
                    <a16:creationId xmlns:a16="http://schemas.microsoft.com/office/drawing/2014/main" id="{3FC8859F-0EAA-4E7A-8E89-A699A98A3E1C}"/>
                  </a:ext>
                </a:extLst>
              </p:cNvPr>
              <p:cNvSpPr txBox="1"/>
              <p:nvPr/>
            </p:nvSpPr>
            <p:spPr>
              <a:xfrm>
                <a:off x="470104"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00" name="TextBox 599">
                <a:extLst>
                  <a:ext uri="{FF2B5EF4-FFF2-40B4-BE49-F238E27FC236}">
                    <a16:creationId xmlns:a16="http://schemas.microsoft.com/office/drawing/2014/main" id="{3FC8859F-0EAA-4E7A-8E89-A699A98A3E1C}"/>
                  </a:ext>
                </a:extLst>
              </p:cNvPr>
              <p:cNvSpPr txBox="1">
                <a:spLocks noRot="1" noChangeAspect="1" noMove="1" noResize="1" noEditPoints="1" noAdjustHandles="1" noChangeArrowheads="1" noChangeShapeType="1" noTextEdit="1"/>
              </p:cNvSpPr>
              <p:nvPr/>
            </p:nvSpPr>
            <p:spPr>
              <a:xfrm>
                <a:off x="470104" y="5495906"/>
                <a:ext cx="2121758"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1" name="TextBox 600">
                <a:extLst>
                  <a:ext uri="{FF2B5EF4-FFF2-40B4-BE49-F238E27FC236}">
                    <a16:creationId xmlns:a16="http://schemas.microsoft.com/office/drawing/2014/main" id="{D50CC0BF-E730-49AF-85AC-856198398ADE}"/>
                  </a:ext>
                </a:extLst>
              </p:cNvPr>
              <p:cNvSpPr txBox="1"/>
              <p:nvPr/>
            </p:nvSpPr>
            <p:spPr>
              <a:xfrm>
                <a:off x="355771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01" name="TextBox 600">
                <a:extLst>
                  <a:ext uri="{FF2B5EF4-FFF2-40B4-BE49-F238E27FC236}">
                    <a16:creationId xmlns:a16="http://schemas.microsoft.com/office/drawing/2014/main" id="{D50CC0BF-E730-49AF-85AC-856198398ADE}"/>
                  </a:ext>
                </a:extLst>
              </p:cNvPr>
              <p:cNvSpPr txBox="1">
                <a:spLocks noRot="1" noChangeAspect="1" noMove="1" noResize="1" noEditPoints="1" noAdjustHandles="1" noChangeArrowheads="1" noChangeShapeType="1" noTextEdit="1"/>
              </p:cNvSpPr>
              <p:nvPr/>
            </p:nvSpPr>
            <p:spPr>
              <a:xfrm>
                <a:off x="3557712" y="5495906"/>
                <a:ext cx="2121758"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2" name="TextBox 601">
                <a:extLst>
                  <a:ext uri="{FF2B5EF4-FFF2-40B4-BE49-F238E27FC236}">
                    <a16:creationId xmlns:a16="http://schemas.microsoft.com/office/drawing/2014/main" id="{E9318516-5266-4378-BE35-9E5E8D7E12C6}"/>
                  </a:ext>
                </a:extLst>
              </p:cNvPr>
              <p:cNvSpPr txBox="1"/>
              <p:nvPr/>
            </p:nvSpPr>
            <p:spPr>
              <a:xfrm>
                <a:off x="6562842" y="5495906"/>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02" name="TextBox 601">
                <a:extLst>
                  <a:ext uri="{FF2B5EF4-FFF2-40B4-BE49-F238E27FC236}">
                    <a16:creationId xmlns:a16="http://schemas.microsoft.com/office/drawing/2014/main" id="{E9318516-5266-4378-BE35-9E5E8D7E12C6}"/>
                  </a:ext>
                </a:extLst>
              </p:cNvPr>
              <p:cNvSpPr txBox="1">
                <a:spLocks noRot="1" noChangeAspect="1" noMove="1" noResize="1" noEditPoints="1" noAdjustHandles="1" noChangeArrowheads="1" noChangeShapeType="1" noTextEdit="1"/>
              </p:cNvSpPr>
              <p:nvPr/>
            </p:nvSpPr>
            <p:spPr>
              <a:xfrm>
                <a:off x="6562842" y="5495906"/>
                <a:ext cx="2121758"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3" name="TextBox 602">
                <a:extLst>
                  <a:ext uri="{FF2B5EF4-FFF2-40B4-BE49-F238E27FC236}">
                    <a16:creationId xmlns:a16="http://schemas.microsoft.com/office/drawing/2014/main" id="{903551F0-B4C5-4B73-87F6-133429BB5D8C}"/>
                  </a:ext>
                </a:extLst>
              </p:cNvPr>
              <p:cNvSpPr txBox="1"/>
              <p:nvPr/>
            </p:nvSpPr>
            <p:spPr>
              <a:xfrm>
                <a:off x="9685703" y="5463251"/>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0070C0"/>
                          </a:solidFill>
                          <a:latin typeface="Cambria Math" panose="02040503050406030204" pitchFamily="18" charset="0"/>
                        </a:rPr>
                        <m:t>𝛼</m:t>
                      </m:r>
                      <m:r>
                        <a:rPr lang="en-GB" sz="6000" b="0" i="1" smtClean="0">
                          <a:solidFill>
                            <a:srgbClr val="0070C0"/>
                          </a:solidFill>
                          <a:latin typeface="Cambria Math" panose="02040503050406030204" pitchFamily="18" charset="0"/>
                        </a:rPr>
                        <m:t>=0</m:t>
                      </m:r>
                    </m:oMath>
                  </m:oMathPara>
                </a14:m>
                <a:endParaRPr lang="en-CA" sz="6000" u="sng" dirty="0">
                  <a:solidFill>
                    <a:srgbClr val="0070C0"/>
                  </a:solidFill>
                </a:endParaRPr>
              </a:p>
            </p:txBody>
          </p:sp>
        </mc:Choice>
        <mc:Fallback xmlns="">
          <p:sp>
            <p:nvSpPr>
              <p:cNvPr id="603" name="TextBox 602">
                <a:extLst>
                  <a:ext uri="{FF2B5EF4-FFF2-40B4-BE49-F238E27FC236}">
                    <a16:creationId xmlns:a16="http://schemas.microsoft.com/office/drawing/2014/main" id="{903551F0-B4C5-4B73-87F6-133429BB5D8C}"/>
                  </a:ext>
                </a:extLst>
              </p:cNvPr>
              <p:cNvSpPr txBox="1">
                <a:spLocks noRot="1" noChangeAspect="1" noMove="1" noResize="1" noEditPoints="1" noAdjustHandles="1" noChangeArrowheads="1" noChangeShapeType="1" noTextEdit="1"/>
              </p:cNvSpPr>
              <p:nvPr/>
            </p:nvSpPr>
            <p:spPr>
              <a:xfrm>
                <a:off x="9685703" y="5463251"/>
                <a:ext cx="2121758" cy="1015663"/>
              </a:xfrm>
              <a:prstGeom prst="rect">
                <a:avLst/>
              </a:prstGeom>
              <a:blipFill>
                <a:blip r:embed="rId6"/>
                <a:stretch>
                  <a:fillRect/>
                </a:stretch>
              </a:blipFill>
            </p:spPr>
            <p:txBody>
              <a:bodyPr/>
              <a:lstStyle/>
              <a:p>
                <a:r>
                  <a:rPr lang="en-CA">
                    <a:noFill/>
                  </a:rPr>
                  <a:t> </a:t>
                </a:r>
              </a:p>
            </p:txBody>
          </p:sp>
        </mc:Fallback>
      </mc:AlternateContent>
      <p:sp>
        <p:nvSpPr>
          <p:cNvPr id="411" name="TextBox 410">
            <a:extLst>
              <a:ext uri="{FF2B5EF4-FFF2-40B4-BE49-F238E27FC236}">
                <a16:creationId xmlns:a16="http://schemas.microsoft.com/office/drawing/2014/main" id="{33B53781-F9E5-44FF-96CA-E9AD72C5AAFE}"/>
              </a:ext>
            </a:extLst>
          </p:cNvPr>
          <p:cNvSpPr txBox="1"/>
          <p:nvPr/>
        </p:nvSpPr>
        <p:spPr>
          <a:xfrm>
            <a:off x="9084159" y="3693821"/>
            <a:ext cx="3217524" cy="1815882"/>
          </a:xfrm>
          <a:prstGeom prst="rect">
            <a:avLst/>
          </a:prstGeom>
          <a:noFill/>
        </p:spPr>
        <p:txBody>
          <a:bodyPr wrap="square" rtlCol="0">
            <a:spAutoFit/>
          </a:bodyPr>
          <a:lstStyle/>
          <a:p>
            <a:pPr algn="ctr"/>
            <a:r>
              <a:rPr lang="en-GB" sz="2800" dirty="0"/>
              <a:t>(Gravity is different because it acts on the box </a:t>
            </a:r>
            <a:r>
              <a:rPr lang="en-GB" sz="2800" u="sng" dirty="0"/>
              <a:t>and</a:t>
            </a:r>
            <a:r>
              <a:rPr lang="en-GB" sz="2800" dirty="0"/>
              <a:t> the ball equally)</a:t>
            </a:r>
            <a:endParaRPr lang="en-CA" sz="2800" dirty="0"/>
          </a:p>
        </p:txBody>
      </p:sp>
      <p:sp>
        <p:nvSpPr>
          <p:cNvPr id="412" name="Arrow: Up 411">
            <a:extLst>
              <a:ext uri="{FF2B5EF4-FFF2-40B4-BE49-F238E27FC236}">
                <a16:creationId xmlns:a16="http://schemas.microsoft.com/office/drawing/2014/main" id="{236EB668-A023-47BB-8D04-18C996F2CC4C}"/>
              </a:ext>
            </a:extLst>
          </p:cNvPr>
          <p:cNvSpPr/>
          <p:nvPr/>
        </p:nvSpPr>
        <p:spPr>
          <a:xfrm>
            <a:off x="753347" y="119614"/>
            <a:ext cx="490356" cy="91681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6" name="Ink 5">
                <a:extLst>
                  <a:ext uri="{FF2B5EF4-FFF2-40B4-BE49-F238E27FC236}">
                    <a16:creationId xmlns:a16="http://schemas.microsoft.com/office/drawing/2014/main" id="{F1679B54-C9F3-4466-9AB3-676EF85316D5}"/>
                  </a:ext>
                </a:extLst>
              </p14:cNvPr>
              <p14:cNvContentPartPr/>
              <p14:nvPr>
                <p:extLst>
                  <p:ext uri="{42D2F446-02D8-4167-A562-619A0277C38B}">
                    <p15:isNarration xmlns:p15="http://schemas.microsoft.com/office/powerpoint/2012/main" val="1"/>
                  </p:ext>
                </p:extLst>
              </p14:nvPr>
            </p14:nvContentPartPr>
            <p14:xfrm>
              <a:off x="9597600" y="5520600"/>
              <a:ext cx="2138760" cy="973440"/>
            </p14:xfrm>
          </p:contentPart>
        </mc:Choice>
        <mc:Fallback xmlns="">
          <p:pic>
            <p:nvPicPr>
              <p:cNvPr id="6" name="Ink 5">
                <a:extLst>
                  <a:ext uri="{FF2B5EF4-FFF2-40B4-BE49-F238E27FC236}">
                    <a16:creationId xmlns:a16="http://schemas.microsoft.com/office/drawing/2014/main" id="{F1679B54-C9F3-4466-9AB3-676EF85316D5}"/>
                  </a:ext>
                </a:extLst>
              </p:cNvPr>
              <p:cNvPicPr>
                <a:picLocks noGrp="1" noRot="1" noChangeAspect="1" noMove="1" noResize="1" noEditPoints="1" noAdjustHandles="1" noChangeArrowheads="1" noChangeShapeType="1"/>
              </p:cNvPicPr>
              <p:nvPr/>
            </p:nvPicPr>
            <p:blipFill>
              <a:blip r:embed="rId8"/>
              <a:stretch>
                <a:fillRect/>
              </a:stretch>
            </p:blipFill>
            <p:spPr>
              <a:xfrm>
                <a:off x="9588240" y="5511240"/>
                <a:ext cx="2157480" cy="992160"/>
              </a:xfrm>
              <a:prstGeom prst="rect">
                <a:avLst/>
              </a:prstGeom>
            </p:spPr>
          </p:pic>
        </mc:Fallback>
      </mc:AlternateContent>
    </p:spTree>
    <p:extLst>
      <p:ext uri="{BB962C8B-B14F-4D97-AF65-F5344CB8AC3E}">
        <p14:creationId xmlns:p14="http://schemas.microsoft.com/office/powerpoint/2010/main" val="1863452143"/>
      </p:ext>
    </p:extLst>
  </p:cSld>
  <p:clrMapOvr>
    <a:masterClrMapping/>
  </p:clrMapOvr>
  <mc:AlternateContent xmlns:mc="http://schemas.openxmlformats.org/markup-compatibility/2006" xmlns:p14="http://schemas.microsoft.com/office/powerpoint/2010/main">
    <mc:Choice Requires="p14">
      <p:transition spd="med" p14:dur="700" advTm="12836">
        <p:fade/>
      </p:transition>
    </mc:Choice>
    <mc:Fallback xmlns="">
      <p:transition spd="med" advTm="128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par>
                          <p:cTn id="8" fill="hold">
                            <p:stCondLst>
                              <p:cond delay="1"/>
                            </p:stCondLst>
                            <p:childTnLst>
                              <p:par>
                                <p:cTn id="9" presetID="1" presetClass="entr" presetSubtype="0" fill="hold" grpId="0" nodeType="afterEffect">
                                  <p:stCondLst>
                                    <p:cond delay="800"/>
                                  </p:stCondLst>
                                  <p:childTnLst>
                                    <p:set>
                                      <p:cBhvr>
                                        <p:cTn id="10"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B19E782-52B3-4A8B-9EF2-CECED4E7AF6B}"/>
              </a:ext>
            </a:extLst>
          </p:cNvPr>
          <p:cNvCxnSpPr>
            <a:cxnSpLocks/>
          </p:cNvCxnSpPr>
          <p:nvPr/>
        </p:nvCxnSpPr>
        <p:spPr>
          <a:xfrm>
            <a:off x="9143999"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14" name="TextBox 413">
            <a:extLst>
              <a:ext uri="{FF2B5EF4-FFF2-40B4-BE49-F238E27FC236}">
                <a16:creationId xmlns:a16="http://schemas.microsoft.com/office/drawing/2014/main" id="{31712ADA-C59A-4FD6-A428-6D3858D6A8AF}"/>
              </a:ext>
            </a:extLst>
          </p:cNvPr>
          <p:cNvSpPr txBox="1"/>
          <p:nvPr/>
        </p:nvSpPr>
        <p:spPr>
          <a:xfrm>
            <a:off x="9763305" y="-69368"/>
            <a:ext cx="2436876" cy="1077218"/>
          </a:xfrm>
          <a:prstGeom prst="rect">
            <a:avLst/>
          </a:prstGeom>
          <a:noFill/>
        </p:spPr>
        <p:txBody>
          <a:bodyPr wrap="square" rtlCol="0">
            <a:spAutoFit/>
          </a:bodyPr>
          <a:lstStyle/>
          <a:p>
            <a:pPr algn="r"/>
            <a:r>
              <a:rPr lang="en-GB" sz="3200" dirty="0"/>
              <a:t>Gravitational Force</a:t>
            </a:r>
            <a:endParaRPr lang="en-CA" sz="3200" dirty="0"/>
          </a:p>
        </p:txBody>
      </p:sp>
      <p:pic>
        <p:nvPicPr>
          <p:cNvPr id="415" name="Picture 6" descr="Earth, Planet, Space, World, Blue Planet, Outer Space">
            <a:extLst>
              <a:ext uri="{FF2B5EF4-FFF2-40B4-BE49-F238E27FC236}">
                <a16:creationId xmlns:a16="http://schemas.microsoft.com/office/drawing/2014/main" id="{0E27B4FD-8615-41C1-9EEE-1A0F44412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1759" y="394478"/>
            <a:ext cx="1585790" cy="1585790"/>
          </a:xfrm>
          <a:prstGeom prst="rect">
            <a:avLst/>
          </a:prstGeom>
          <a:noFill/>
          <a:extLst>
            <a:ext uri="{909E8E84-426E-40DD-AFC4-6F175D3DCCD1}">
              <a14:hiddenFill xmlns:a14="http://schemas.microsoft.com/office/drawing/2010/main">
                <a:solidFill>
                  <a:srgbClr val="FFFFFF"/>
                </a:solidFill>
              </a14:hiddenFill>
            </a:ext>
          </a:extLst>
        </p:spPr>
      </p:pic>
      <p:grpSp>
        <p:nvGrpSpPr>
          <p:cNvPr id="416" name="Group 415">
            <a:extLst>
              <a:ext uri="{FF2B5EF4-FFF2-40B4-BE49-F238E27FC236}">
                <a16:creationId xmlns:a16="http://schemas.microsoft.com/office/drawing/2014/main" id="{0602F402-A300-402B-AC51-57296FAFA810}"/>
              </a:ext>
            </a:extLst>
          </p:cNvPr>
          <p:cNvGrpSpPr/>
          <p:nvPr/>
        </p:nvGrpSpPr>
        <p:grpSpPr>
          <a:xfrm>
            <a:off x="9663199" y="1177393"/>
            <a:ext cx="2128108" cy="2087764"/>
            <a:chOff x="9663199" y="4227286"/>
            <a:chExt cx="2128108" cy="2087764"/>
          </a:xfrm>
        </p:grpSpPr>
        <p:grpSp>
          <p:nvGrpSpPr>
            <p:cNvPr id="512" name="Group 511">
              <a:extLst>
                <a:ext uri="{FF2B5EF4-FFF2-40B4-BE49-F238E27FC236}">
                  <a16:creationId xmlns:a16="http://schemas.microsoft.com/office/drawing/2014/main" id="{6C5022EB-0C39-4DCF-8415-BC5B2E027A5B}"/>
                </a:ext>
              </a:extLst>
            </p:cNvPr>
            <p:cNvGrpSpPr/>
            <p:nvPr/>
          </p:nvGrpSpPr>
          <p:grpSpPr>
            <a:xfrm>
              <a:off x="9663199" y="4227286"/>
              <a:ext cx="2128108" cy="2087764"/>
              <a:chOff x="940904" y="3644348"/>
              <a:chExt cx="2796209" cy="2743200"/>
            </a:xfrm>
          </p:grpSpPr>
          <p:sp>
            <p:nvSpPr>
              <p:cNvPr id="598" name="Rectangle 597">
                <a:extLst>
                  <a:ext uri="{FF2B5EF4-FFF2-40B4-BE49-F238E27FC236}">
                    <a16:creationId xmlns:a16="http://schemas.microsoft.com/office/drawing/2014/main" id="{C8FA450D-9B90-4FBE-A1F1-1A4395A6AB5F}"/>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9" name="Rectangle 598">
                <a:extLst>
                  <a:ext uri="{FF2B5EF4-FFF2-40B4-BE49-F238E27FC236}">
                    <a16:creationId xmlns:a16="http://schemas.microsoft.com/office/drawing/2014/main" id="{601CC04E-E4A7-423C-9B4F-7DB5AA8B923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13" name="Oval 512">
              <a:extLst>
                <a:ext uri="{FF2B5EF4-FFF2-40B4-BE49-F238E27FC236}">
                  <a16:creationId xmlns:a16="http://schemas.microsoft.com/office/drawing/2014/main" id="{9C32297B-2BBB-4A3B-978D-BDC4E633ED52}"/>
                </a:ext>
              </a:extLst>
            </p:cNvPr>
            <p:cNvSpPr/>
            <p:nvPr/>
          </p:nvSpPr>
          <p:spPr>
            <a:xfrm>
              <a:off x="10318777" y="486269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14" name="Group 513">
              <a:extLst>
                <a:ext uri="{FF2B5EF4-FFF2-40B4-BE49-F238E27FC236}">
                  <a16:creationId xmlns:a16="http://schemas.microsoft.com/office/drawing/2014/main" id="{3E8CB9EE-F268-4F3A-AA4F-465D580D81B8}"/>
                </a:ext>
              </a:extLst>
            </p:cNvPr>
            <p:cNvGrpSpPr/>
            <p:nvPr/>
          </p:nvGrpSpPr>
          <p:grpSpPr>
            <a:xfrm>
              <a:off x="9879337" y="5048770"/>
              <a:ext cx="439441" cy="444796"/>
              <a:chOff x="2439179" y="2873896"/>
              <a:chExt cx="1114113" cy="584436"/>
            </a:xfrm>
          </p:grpSpPr>
          <p:grpSp>
            <p:nvGrpSpPr>
              <p:cNvPr id="578" name="Group 577">
                <a:extLst>
                  <a:ext uri="{FF2B5EF4-FFF2-40B4-BE49-F238E27FC236}">
                    <a16:creationId xmlns:a16="http://schemas.microsoft.com/office/drawing/2014/main" id="{1CC074E2-CC0D-4F50-BBEC-947DCD106FFA}"/>
                  </a:ext>
                </a:extLst>
              </p:cNvPr>
              <p:cNvGrpSpPr/>
              <p:nvPr/>
            </p:nvGrpSpPr>
            <p:grpSpPr>
              <a:xfrm>
                <a:off x="2439179" y="2876979"/>
                <a:ext cx="1113690" cy="581353"/>
                <a:chOff x="2439179" y="2876979"/>
                <a:chExt cx="1113690" cy="581353"/>
              </a:xfrm>
            </p:grpSpPr>
            <p:cxnSp>
              <p:nvCxnSpPr>
                <p:cNvPr id="589" name="Straight Connector 588">
                  <a:extLst>
                    <a:ext uri="{FF2B5EF4-FFF2-40B4-BE49-F238E27FC236}">
                      <a16:creationId xmlns:a16="http://schemas.microsoft.com/office/drawing/2014/main" id="{EBD70DDD-C9C8-454D-9018-ACA4DD1BA4F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002E2029-05AD-4581-86E4-E72F4CE9964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495AE422-3EDD-43A5-BBDA-BCF86784E83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26117E47-BE6B-45C6-BD85-C6883E34383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E76D92E8-1190-4E4D-BCA2-112EFEB088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EC63A93C-F980-434F-8EC0-EA23B29069DC}"/>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04C43934-0804-4260-A8C7-A8F6899228E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77D33516-E8BB-430A-80E5-B1F288F38DD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DE0CFC77-11F9-4940-BD9B-55F83AB9092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9" name="Group 578">
                <a:extLst>
                  <a:ext uri="{FF2B5EF4-FFF2-40B4-BE49-F238E27FC236}">
                    <a16:creationId xmlns:a16="http://schemas.microsoft.com/office/drawing/2014/main" id="{4D850F53-4DBE-48ED-AA8D-BBBAB1758A67}"/>
                  </a:ext>
                </a:extLst>
              </p:cNvPr>
              <p:cNvGrpSpPr/>
              <p:nvPr/>
            </p:nvGrpSpPr>
            <p:grpSpPr>
              <a:xfrm rot="10800000">
                <a:off x="2439602" y="2873896"/>
                <a:ext cx="1113690" cy="581353"/>
                <a:chOff x="2439179" y="2876979"/>
                <a:chExt cx="1113690" cy="581353"/>
              </a:xfrm>
            </p:grpSpPr>
            <p:cxnSp>
              <p:nvCxnSpPr>
                <p:cNvPr id="580" name="Straight Connector 579">
                  <a:extLst>
                    <a:ext uri="{FF2B5EF4-FFF2-40B4-BE49-F238E27FC236}">
                      <a16:creationId xmlns:a16="http://schemas.microsoft.com/office/drawing/2014/main" id="{6CA11883-69CF-44A8-B83F-07AD02C4912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7C01C157-5B81-4377-A573-20E007F58BE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2BB2468B-2070-42DA-B67A-89955BB16EE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6804D905-A89A-42CD-8E34-B442E659EA2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DD6267C2-D854-4B41-8C59-BBEDF996017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F8894AF-F7EE-42E0-9BD5-83AFBFFB5C2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31D81802-99CE-4EFA-B094-BE297C87102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6082AE66-E1BE-4EBB-8359-1791CF09DE2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54137F52-1D98-4283-B059-963AD96A291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5" name="Group 514">
              <a:extLst>
                <a:ext uri="{FF2B5EF4-FFF2-40B4-BE49-F238E27FC236}">
                  <a16:creationId xmlns:a16="http://schemas.microsoft.com/office/drawing/2014/main" id="{0A1DA9DD-FDEE-4929-B8A4-24EED9E8EB21}"/>
                </a:ext>
              </a:extLst>
            </p:cNvPr>
            <p:cNvGrpSpPr/>
            <p:nvPr/>
          </p:nvGrpSpPr>
          <p:grpSpPr>
            <a:xfrm>
              <a:off x="11155193" y="5052287"/>
              <a:ext cx="439441" cy="444796"/>
              <a:chOff x="2439179" y="2873896"/>
              <a:chExt cx="1114113" cy="584436"/>
            </a:xfrm>
          </p:grpSpPr>
          <p:grpSp>
            <p:nvGrpSpPr>
              <p:cNvPr id="558" name="Group 557">
                <a:extLst>
                  <a:ext uri="{FF2B5EF4-FFF2-40B4-BE49-F238E27FC236}">
                    <a16:creationId xmlns:a16="http://schemas.microsoft.com/office/drawing/2014/main" id="{BD9F1226-E61C-4F87-A96B-4E340AF73ED6}"/>
                  </a:ext>
                </a:extLst>
              </p:cNvPr>
              <p:cNvGrpSpPr/>
              <p:nvPr/>
            </p:nvGrpSpPr>
            <p:grpSpPr>
              <a:xfrm>
                <a:off x="2439179" y="2876979"/>
                <a:ext cx="1113690" cy="581353"/>
                <a:chOff x="2439179" y="2876979"/>
                <a:chExt cx="1113690" cy="581353"/>
              </a:xfrm>
            </p:grpSpPr>
            <p:cxnSp>
              <p:nvCxnSpPr>
                <p:cNvPr id="569" name="Straight Connector 568">
                  <a:extLst>
                    <a:ext uri="{FF2B5EF4-FFF2-40B4-BE49-F238E27FC236}">
                      <a16:creationId xmlns:a16="http://schemas.microsoft.com/office/drawing/2014/main" id="{FE189181-248E-44F1-BA62-0B7437510D0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11F3B806-DA2B-4457-901F-413717D1E17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3868CB8-A01D-41FA-9152-47D71F61325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F8220327-9610-4B98-B4BC-8EC70A574D1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01C3A47C-2EA8-4137-8B0F-73D8A1509B3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BB976EBC-F1EF-4F28-AF8E-937009D3977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12CB3143-D36D-4CC5-80BB-DF61FD681AA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C9D91CAF-EFEF-4932-B08A-8D2C5A088DA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05728E1-E3F9-4149-A95D-6F270572B91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59" name="Group 558">
                <a:extLst>
                  <a:ext uri="{FF2B5EF4-FFF2-40B4-BE49-F238E27FC236}">
                    <a16:creationId xmlns:a16="http://schemas.microsoft.com/office/drawing/2014/main" id="{47F55D90-4EF2-4BCE-AD67-35330792739E}"/>
                  </a:ext>
                </a:extLst>
              </p:cNvPr>
              <p:cNvGrpSpPr/>
              <p:nvPr/>
            </p:nvGrpSpPr>
            <p:grpSpPr>
              <a:xfrm rot="10800000">
                <a:off x="2439602" y="2873896"/>
                <a:ext cx="1113690" cy="581353"/>
                <a:chOff x="2439179" y="2876979"/>
                <a:chExt cx="1113690" cy="581353"/>
              </a:xfrm>
            </p:grpSpPr>
            <p:cxnSp>
              <p:nvCxnSpPr>
                <p:cNvPr id="560" name="Straight Connector 559">
                  <a:extLst>
                    <a:ext uri="{FF2B5EF4-FFF2-40B4-BE49-F238E27FC236}">
                      <a16:creationId xmlns:a16="http://schemas.microsoft.com/office/drawing/2014/main" id="{B721AE6D-7892-437F-A174-356D5A451DF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9BB27ACE-604A-443D-8024-22E4C731049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4F23C536-2009-40F0-9CBB-CAEFA64ECA3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44E61918-8137-438A-A311-8336B8B479DF}"/>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B03CA36D-C943-42BA-8008-4DD6AE8C686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38911F67-4FE5-42FC-8D4F-77E49B49FFB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94B59AB7-5FCA-46D9-B8B0-FADFC6C68EB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2FAF4429-B752-4BBC-BBE5-6141B4F8890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317570B0-67F2-4ABA-98DB-4343C321460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C99F9312-CE09-4621-A404-C406A1445827}"/>
                </a:ext>
              </a:extLst>
            </p:cNvPr>
            <p:cNvGrpSpPr/>
            <p:nvPr/>
          </p:nvGrpSpPr>
          <p:grpSpPr>
            <a:xfrm rot="16200000">
              <a:off x="10516274" y="5679987"/>
              <a:ext cx="439441" cy="444796"/>
              <a:chOff x="2439179" y="2873896"/>
              <a:chExt cx="1114113" cy="584436"/>
            </a:xfrm>
          </p:grpSpPr>
          <p:grpSp>
            <p:nvGrpSpPr>
              <p:cNvPr id="538" name="Group 537">
                <a:extLst>
                  <a:ext uri="{FF2B5EF4-FFF2-40B4-BE49-F238E27FC236}">
                    <a16:creationId xmlns:a16="http://schemas.microsoft.com/office/drawing/2014/main" id="{B68864FE-F66B-498C-A123-2FDD752C1BF1}"/>
                  </a:ext>
                </a:extLst>
              </p:cNvPr>
              <p:cNvGrpSpPr/>
              <p:nvPr/>
            </p:nvGrpSpPr>
            <p:grpSpPr>
              <a:xfrm>
                <a:off x="2439179" y="2876979"/>
                <a:ext cx="1113690" cy="581353"/>
                <a:chOff x="2439179" y="2876979"/>
                <a:chExt cx="1113690" cy="581353"/>
              </a:xfrm>
            </p:grpSpPr>
            <p:cxnSp>
              <p:nvCxnSpPr>
                <p:cNvPr id="549" name="Straight Connector 548">
                  <a:extLst>
                    <a:ext uri="{FF2B5EF4-FFF2-40B4-BE49-F238E27FC236}">
                      <a16:creationId xmlns:a16="http://schemas.microsoft.com/office/drawing/2014/main" id="{EB67462F-42FA-43DA-ABD9-BB6642EB5AB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DA2FD161-016B-4ADF-BA4E-A9FB563475A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00771654-39ED-46A6-B021-A87BE18EF73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58E9538B-1A97-436C-BB09-25E35E455F2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101CDCFD-D3F3-4333-8497-FC24DEBF6E3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6B074E5E-3970-4CB2-914E-40DD0FC1A69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FC92E334-2675-4802-B28F-A13982C61B3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D11799AC-288C-414C-A673-B4773AF9683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3F07202-3FBB-4499-92CA-2FB760DDD94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39" name="Group 538">
                <a:extLst>
                  <a:ext uri="{FF2B5EF4-FFF2-40B4-BE49-F238E27FC236}">
                    <a16:creationId xmlns:a16="http://schemas.microsoft.com/office/drawing/2014/main" id="{E716C145-1183-466C-A596-80B8261BCED8}"/>
                  </a:ext>
                </a:extLst>
              </p:cNvPr>
              <p:cNvGrpSpPr/>
              <p:nvPr/>
            </p:nvGrpSpPr>
            <p:grpSpPr>
              <a:xfrm rot="10800000">
                <a:off x="2439602" y="2873896"/>
                <a:ext cx="1113690" cy="581353"/>
                <a:chOff x="2439179" y="2876979"/>
                <a:chExt cx="1113690" cy="581353"/>
              </a:xfrm>
            </p:grpSpPr>
            <p:cxnSp>
              <p:nvCxnSpPr>
                <p:cNvPr id="540" name="Straight Connector 539">
                  <a:extLst>
                    <a:ext uri="{FF2B5EF4-FFF2-40B4-BE49-F238E27FC236}">
                      <a16:creationId xmlns:a16="http://schemas.microsoft.com/office/drawing/2014/main" id="{008C7251-A134-4F04-995E-92918189B08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AB5E9564-1C04-4EA8-86F2-35EEB6EEE01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C0DFB615-FB77-4774-9436-AFB18B1FF5A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ADE91D99-E747-4A98-A3D5-7200A1047F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E103C5C3-5579-4374-A02E-09870D2CEAC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D28F6462-E308-4284-A644-F1C38995E5B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69B8FD1B-395D-4148-BBCE-4021B071230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C99DCAE2-B5AF-4E71-8B54-95C39350748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735F53F7-2C68-4D79-B6AB-C74ABBFF783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7" name="Group 516">
              <a:extLst>
                <a:ext uri="{FF2B5EF4-FFF2-40B4-BE49-F238E27FC236}">
                  <a16:creationId xmlns:a16="http://schemas.microsoft.com/office/drawing/2014/main" id="{4C815FA4-AA43-46E0-9C3E-5248C144E753}"/>
                </a:ext>
              </a:extLst>
            </p:cNvPr>
            <p:cNvGrpSpPr/>
            <p:nvPr/>
          </p:nvGrpSpPr>
          <p:grpSpPr>
            <a:xfrm rot="16200000">
              <a:off x="10519790" y="4404131"/>
              <a:ext cx="439441" cy="444796"/>
              <a:chOff x="2439179" y="2873896"/>
              <a:chExt cx="1114113" cy="584436"/>
            </a:xfrm>
          </p:grpSpPr>
          <p:grpSp>
            <p:nvGrpSpPr>
              <p:cNvPr id="518" name="Group 517">
                <a:extLst>
                  <a:ext uri="{FF2B5EF4-FFF2-40B4-BE49-F238E27FC236}">
                    <a16:creationId xmlns:a16="http://schemas.microsoft.com/office/drawing/2014/main" id="{8468B0A3-B7D1-4D37-86BE-44BD97D0B776}"/>
                  </a:ext>
                </a:extLst>
              </p:cNvPr>
              <p:cNvGrpSpPr/>
              <p:nvPr/>
            </p:nvGrpSpPr>
            <p:grpSpPr>
              <a:xfrm>
                <a:off x="2439179" y="2876979"/>
                <a:ext cx="1113690" cy="581353"/>
                <a:chOff x="2439179" y="2876979"/>
                <a:chExt cx="1113690" cy="581353"/>
              </a:xfrm>
            </p:grpSpPr>
            <p:cxnSp>
              <p:nvCxnSpPr>
                <p:cNvPr id="529" name="Straight Connector 528">
                  <a:extLst>
                    <a:ext uri="{FF2B5EF4-FFF2-40B4-BE49-F238E27FC236}">
                      <a16:creationId xmlns:a16="http://schemas.microsoft.com/office/drawing/2014/main" id="{1E19E30D-6FCB-4BB0-848E-2C5EB5ECC3A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7D02F0AA-168A-4EFF-949D-09E7850CA29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9F5BCD72-2471-4DD5-BADD-07E3789B93A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5F8CBA7C-F907-48C2-B2FF-7C3F2FF83DF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548E16B6-2899-4C45-915F-59E55CD4D04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C7FC2298-2223-4B77-863D-62472D2AC63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F78AE626-81DF-4197-9344-2DDEF2AC23E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BD9241C1-E287-4187-9691-55FC96784E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74BF7BB0-EE3D-449A-A472-8DF626BFF3F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19" name="Group 518">
                <a:extLst>
                  <a:ext uri="{FF2B5EF4-FFF2-40B4-BE49-F238E27FC236}">
                    <a16:creationId xmlns:a16="http://schemas.microsoft.com/office/drawing/2014/main" id="{C6C0A1FD-0953-4AF1-949B-B6C774EC6335}"/>
                  </a:ext>
                </a:extLst>
              </p:cNvPr>
              <p:cNvGrpSpPr/>
              <p:nvPr/>
            </p:nvGrpSpPr>
            <p:grpSpPr>
              <a:xfrm rot="10800000">
                <a:off x="2439602" y="2873896"/>
                <a:ext cx="1113690" cy="581353"/>
                <a:chOff x="2439179" y="2876979"/>
                <a:chExt cx="1113690" cy="581353"/>
              </a:xfrm>
            </p:grpSpPr>
            <p:cxnSp>
              <p:nvCxnSpPr>
                <p:cNvPr id="520" name="Straight Connector 519">
                  <a:extLst>
                    <a:ext uri="{FF2B5EF4-FFF2-40B4-BE49-F238E27FC236}">
                      <a16:creationId xmlns:a16="http://schemas.microsoft.com/office/drawing/2014/main" id="{9DB249FE-CCAD-4329-A1D4-C45B8FFAA1A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9E39C530-862E-4056-9939-3E45CB2E928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46ABFBEF-8581-438D-9207-A88EA19A707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15F0170-691D-4222-A05A-55B2C49335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F5CFB96-3372-412A-B517-F7D7D42E15D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B77F4C4-64AA-4A93-B6BB-E7D6A0905DD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458E0315-7EEB-40DC-9BFB-853B1445DF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834EE4B5-8BEB-401F-BA4C-FF53440C9CF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AB43AC0E-8D99-4D75-9481-757E680CB87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603" name="TextBox 602">
                <a:extLst>
                  <a:ext uri="{FF2B5EF4-FFF2-40B4-BE49-F238E27FC236}">
                    <a16:creationId xmlns:a16="http://schemas.microsoft.com/office/drawing/2014/main" id="{903551F0-B4C5-4B73-87F6-133429BB5D8C}"/>
                  </a:ext>
                </a:extLst>
              </p:cNvPr>
              <p:cNvSpPr txBox="1"/>
              <p:nvPr/>
            </p:nvSpPr>
            <p:spPr>
              <a:xfrm>
                <a:off x="9685703" y="5463251"/>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0070C0"/>
                          </a:solidFill>
                          <a:latin typeface="Cambria Math" panose="02040503050406030204" pitchFamily="18" charset="0"/>
                        </a:rPr>
                        <m:t>𝛼</m:t>
                      </m:r>
                      <m:r>
                        <a:rPr lang="en-GB" sz="6000" b="0" i="1" smtClean="0">
                          <a:solidFill>
                            <a:srgbClr val="0070C0"/>
                          </a:solidFill>
                          <a:latin typeface="Cambria Math" panose="02040503050406030204" pitchFamily="18" charset="0"/>
                        </a:rPr>
                        <m:t>=0</m:t>
                      </m:r>
                    </m:oMath>
                  </m:oMathPara>
                </a14:m>
                <a:endParaRPr lang="en-CA" sz="6000" u="sng" dirty="0">
                  <a:solidFill>
                    <a:srgbClr val="0070C0"/>
                  </a:solidFill>
                </a:endParaRPr>
              </a:p>
            </p:txBody>
          </p:sp>
        </mc:Choice>
        <mc:Fallback xmlns="">
          <p:sp>
            <p:nvSpPr>
              <p:cNvPr id="603" name="TextBox 602">
                <a:extLst>
                  <a:ext uri="{FF2B5EF4-FFF2-40B4-BE49-F238E27FC236}">
                    <a16:creationId xmlns:a16="http://schemas.microsoft.com/office/drawing/2014/main" id="{903551F0-B4C5-4B73-87F6-133429BB5D8C}"/>
                  </a:ext>
                </a:extLst>
              </p:cNvPr>
              <p:cNvSpPr txBox="1">
                <a:spLocks noRot="1" noChangeAspect="1" noMove="1" noResize="1" noEditPoints="1" noAdjustHandles="1" noChangeArrowheads="1" noChangeShapeType="1" noTextEdit="1"/>
              </p:cNvSpPr>
              <p:nvPr/>
            </p:nvSpPr>
            <p:spPr>
              <a:xfrm>
                <a:off x="9685703" y="5463251"/>
                <a:ext cx="2121758" cy="1015663"/>
              </a:xfrm>
              <a:prstGeom prst="rect">
                <a:avLst/>
              </a:prstGeom>
              <a:blipFill>
                <a:blip r:embed="rId4"/>
                <a:stretch>
                  <a:fillRect/>
                </a:stretch>
              </a:blipFill>
            </p:spPr>
            <p:txBody>
              <a:bodyPr/>
              <a:lstStyle/>
              <a:p>
                <a:r>
                  <a:rPr lang="en-CA">
                    <a:noFill/>
                  </a:rPr>
                  <a:t> </a:t>
                </a:r>
              </a:p>
            </p:txBody>
          </p:sp>
        </mc:Fallback>
      </mc:AlternateContent>
      <p:sp>
        <p:nvSpPr>
          <p:cNvPr id="411" name="TextBox 410">
            <a:extLst>
              <a:ext uri="{FF2B5EF4-FFF2-40B4-BE49-F238E27FC236}">
                <a16:creationId xmlns:a16="http://schemas.microsoft.com/office/drawing/2014/main" id="{33B53781-F9E5-44FF-96CA-E9AD72C5AAFE}"/>
              </a:ext>
            </a:extLst>
          </p:cNvPr>
          <p:cNvSpPr txBox="1"/>
          <p:nvPr/>
        </p:nvSpPr>
        <p:spPr>
          <a:xfrm>
            <a:off x="9084159" y="3693821"/>
            <a:ext cx="3217524" cy="1815882"/>
          </a:xfrm>
          <a:prstGeom prst="rect">
            <a:avLst/>
          </a:prstGeom>
          <a:noFill/>
        </p:spPr>
        <p:txBody>
          <a:bodyPr wrap="square" rtlCol="0">
            <a:spAutoFit/>
          </a:bodyPr>
          <a:lstStyle/>
          <a:p>
            <a:pPr algn="ctr"/>
            <a:r>
              <a:rPr lang="en-GB" sz="2800" dirty="0"/>
              <a:t>(Gravity is different because it acts on the box </a:t>
            </a:r>
            <a:r>
              <a:rPr lang="en-GB" sz="2800" u="sng" dirty="0"/>
              <a:t>and</a:t>
            </a:r>
            <a:r>
              <a:rPr lang="en-GB" sz="2800" dirty="0"/>
              <a:t> the ball equally)</a:t>
            </a:r>
            <a:endParaRPr lang="en-CA" sz="2800" dirty="0"/>
          </a:p>
        </p:txBody>
      </p:sp>
      <p:grpSp>
        <p:nvGrpSpPr>
          <p:cNvPr id="6" name="Group 5">
            <a:extLst>
              <a:ext uri="{FF2B5EF4-FFF2-40B4-BE49-F238E27FC236}">
                <a16:creationId xmlns:a16="http://schemas.microsoft.com/office/drawing/2014/main" id="{C1F82359-0F6F-42E8-B6F2-FA0EE52534A2}"/>
              </a:ext>
            </a:extLst>
          </p:cNvPr>
          <p:cNvGrpSpPr/>
          <p:nvPr/>
        </p:nvGrpSpPr>
        <p:grpSpPr>
          <a:xfrm>
            <a:off x="2956" y="469732"/>
            <a:ext cx="9082653" cy="6003478"/>
            <a:chOff x="2956" y="469732"/>
            <a:chExt cx="9082653" cy="6003478"/>
          </a:xfrm>
        </p:grpSpPr>
        <p:pic>
          <p:nvPicPr>
            <p:cNvPr id="412" name="Picture 2">
              <a:extLst>
                <a:ext uri="{FF2B5EF4-FFF2-40B4-BE49-F238E27FC236}">
                  <a16:creationId xmlns:a16="http://schemas.microsoft.com/office/drawing/2014/main" id="{81D62A99-71F9-4EC0-9280-31BEF44E62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8413" y="469732"/>
              <a:ext cx="4597196" cy="482734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413" name="Group 412">
              <a:extLst>
                <a:ext uri="{FF2B5EF4-FFF2-40B4-BE49-F238E27FC236}">
                  <a16:creationId xmlns:a16="http://schemas.microsoft.com/office/drawing/2014/main" id="{05ED57D3-8A8E-4926-BF75-E0AC5A6E80D1}"/>
                </a:ext>
              </a:extLst>
            </p:cNvPr>
            <p:cNvGrpSpPr/>
            <p:nvPr/>
          </p:nvGrpSpPr>
          <p:grpSpPr>
            <a:xfrm>
              <a:off x="5684549" y="1365198"/>
              <a:ext cx="2128108" cy="2087764"/>
              <a:chOff x="9663199" y="4227286"/>
              <a:chExt cx="2128108" cy="2087764"/>
            </a:xfrm>
          </p:grpSpPr>
          <p:grpSp>
            <p:nvGrpSpPr>
              <p:cNvPr id="604" name="Group 603">
                <a:extLst>
                  <a:ext uri="{FF2B5EF4-FFF2-40B4-BE49-F238E27FC236}">
                    <a16:creationId xmlns:a16="http://schemas.microsoft.com/office/drawing/2014/main" id="{8AD644B2-3E10-4877-9C88-BEA98A8C2E0C}"/>
                  </a:ext>
                </a:extLst>
              </p:cNvPr>
              <p:cNvGrpSpPr/>
              <p:nvPr/>
            </p:nvGrpSpPr>
            <p:grpSpPr>
              <a:xfrm>
                <a:off x="9663199" y="4227286"/>
                <a:ext cx="2128108" cy="2087764"/>
                <a:chOff x="940904" y="3644348"/>
                <a:chExt cx="2796209" cy="2743200"/>
              </a:xfrm>
            </p:grpSpPr>
            <p:sp>
              <p:nvSpPr>
                <p:cNvPr id="690" name="Rectangle 689">
                  <a:extLst>
                    <a:ext uri="{FF2B5EF4-FFF2-40B4-BE49-F238E27FC236}">
                      <a16:creationId xmlns:a16="http://schemas.microsoft.com/office/drawing/2014/main" id="{BB3016C4-0467-4197-BF15-947E0BC026E9}"/>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1" name="Rectangle 690">
                  <a:extLst>
                    <a:ext uri="{FF2B5EF4-FFF2-40B4-BE49-F238E27FC236}">
                      <a16:creationId xmlns:a16="http://schemas.microsoft.com/office/drawing/2014/main" id="{0DF74F00-3D87-4A4C-A3B0-68CB5F209DD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05" name="Oval 604">
                <a:extLst>
                  <a:ext uri="{FF2B5EF4-FFF2-40B4-BE49-F238E27FC236}">
                    <a16:creationId xmlns:a16="http://schemas.microsoft.com/office/drawing/2014/main" id="{1E83BBE9-562E-4F41-A163-6E43940A9456}"/>
                  </a:ext>
                </a:extLst>
              </p:cNvPr>
              <p:cNvSpPr/>
              <p:nvPr/>
            </p:nvSpPr>
            <p:spPr>
              <a:xfrm>
                <a:off x="10318777" y="486269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06" name="Group 605">
                <a:extLst>
                  <a:ext uri="{FF2B5EF4-FFF2-40B4-BE49-F238E27FC236}">
                    <a16:creationId xmlns:a16="http://schemas.microsoft.com/office/drawing/2014/main" id="{BE4C5116-F563-4419-A2B8-F6CBDF5D3394}"/>
                  </a:ext>
                </a:extLst>
              </p:cNvPr>
              <p:cNvGrpSpPr/>
              <p:nvPr/>
            </p:nvGrpSpPr>
            <p:grpSpPr>
              <a:xfrm>
                <a:off x="9879337" y="5048770"/>
                <a:ext cx="439441" cy="444796"/>
                <a:chOff x="2439179" y="2873896"/>
                <a:chExt cx="1114113" cy="584436"/>
              </a:xfrm>
            </p:grpSpPr>
            <p:grpSp>
              <p:nvGrpSpPr>
                <p:cNvPr id="670" name="Group 669">
                  <a:extLst>
                    <a:ext uri="{FF2B5EF4-FFF2-40B4-BE49-F238E27FC236}">
                      <a16:creationId xmlns:a16="http://schemas.microsoft.com/office/drawing/2014/main" id="{0C70E83E-44E3-48A9-A836-C3E6E15EB211}"/>
                    </a:ext>
                  </a:extLst>
                </p:cNvPr>
                <p:cNvGrpSpPr/>
                <p:nvPr/>
              </p:nvGrpSpPr>
              <p:grpSpPr>
                <a:xfrm>
                  <a:off x="2439179" y="2876979"/>
                  <a:ext cx="1113690" cy="581353"/>
                  <a:chOff x="2439179" y="2876979"/>
                  <a:chExt cx="1113690" cy="581353"/>
                </a:xfrm>
              </p:grpSpPr>
              <p:cxnSp>
                <p:nvCxnSpPr>
                  <p:cNvPr id="681" name="Straight Connector 680">
                    <a:extLst>
                      <a:ext uri="{FF2B5EF4-FFF2-40B4-BE49-F238E27FC236}">
                        <a16:creationId xmlns:a16="http://schemas.microsoft.com/office/drawing/2014/main" id="{FDFE4865-9CA5-4FB2-BF32-9C33A50BE8D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919231B6-E882-4C66-AA5A-2B5A24963D3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64D5F578-CC21-4BE8-A0A1-50C2E04A6EF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632B39E8-4F9A-4D88-BA61-7D9CEDE515D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7413EA95-3538-498B-9870-C6B5DA0670D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822CBE7C-7B59-46C6-BD3F-823EC1F0FDC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EAAAB267-DF33-4BD6-8FF4-2D2383A99A3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BEA25C30-0306-43B5-8636-9A4D03A1949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22029B93-AF30-4DEA-AE70-68E0381419A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DFA35DB5-5F61-43E2-982A-D4A1D08040DC}"/>
                    </a:ext>
                  </a:extLst>
                </p:cNvPr>
                <p:cNvGrpSpPr/>
                <p:nvPr/>
              </p:nvGrpSpPr>
              <p:grpSpPr>
                <a:xfrm rot="10800000">
                  <a:off x="2439602" y="2873896"/>
                  <a:ext cx="1113690" cy="581353"/>
                  <a:chOff x="2439179" y="2876979"/>
                  <a:chExt cx="1113690" cy="581353"/>
                </a:xfrm>
              </p:grpSpPr>
              <p:cxnSp>
                <p:nvCxnSpPr>
                  <p:cNvPr id="672" name="Straight Connector 671">
                    <a:extLst>
                      <a:ext uri="{FF2B5EF4-FFF2-40B4-BE49-F238E27FC236}">
                        <a16:creationId xmlns:a16="http://schemas.microsoft.com/office/drawing/2014/main" id="{5FC1ACE8-CABF-48C5-BAE1-5CA84F2E1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8E7475AE-8BAC-4B9A-BCD7-B8E785DB714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A8258BED-C8CC-4627-8020-5C8A94B4532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5B89C5DF-069D-4AC9-B721-B17DF9956B6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98F73A22-1715-4793-B45F-3227F29E225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223B2D75-69C4-410D-893C-AAAC831CF7C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47DFB89B-4434-43A3-BCF7-19F0539F193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6CB25BB6-D223-4DEB-B4C9-2F655654709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92BF815D-6D39-49B1-8958-CBD3E312311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07" name="Group 606">
                <a:extLst>
                  <a:ext uri="{FF2B5EF4-FFF2-40B4-BE49-F238E27FC236}">
                    <a16:creationId xmlns:a16="http://schemas.microsoft.com/office/drawing/2014/main" id="{713A5347-6584-4B58-806E-E0AF863E27A7}"/>
                  </a:ext>
                </a:extLst>
              </p:cNvPr>
              <p:cNvGrpSpPr/>
              <p:nvPr/>
            </p:nvGrpSpPr>
            <p:grpSpPr>
              <a:xfrm>
                <a:off x="11155193" y="5052287"/>
                <a:ext cx="439441" cy="444796"/>
                <a:chOff x="2439179" y="2873896"/>
                <a:chExt cx="1114113" cy="584436"/>
              </a:xfrm>
            </p:grpSpPr>
            <p:grpSp>
              <p:nvGrpSpPr>
                <p:cNvPr id="650" name="Group 649">
                  <a:extLst>
                    <a:ext uri="{FF2B5EF4-FFF2-40B4-BE49-F238E27FC236}">
                      <a16:creationId xmlns:a16="http://schemas.microsoft.com/office/drawing/2014/main" id="{87788CCB-7BED-4DB8-8F98-5BD06F79ACCA}"/>
                    </a:ext>
                  </a:extLst>
                </p:cNvPr>
                <p:cNvGrpSpPr/>
                <p:nvPr/>
              </p:nvGrpSpPr>
              <p:grpSpPr>
                <a:xfrm>
                  <a:off x="2439179" y="2876979"/>
                  <a:ext cx="1113690" cy="581353"/>
                  <a:chOff x="2439179" y="2876979"/>
                  <a:chExt cx="1113690" cy="581353"/>
                </a:xfrm>
              </p:grpSpPr>
              <p:cxnSp>
                <p:nvCxnSpPr>
                  <p:cNvPr id="661" name="Straight Connector 660">
                    <a:extLst>
                      <a:ext uri="{FF2B5EF4-FFF2-40B4-BE49-F238E27FC236}">
                        <a16:creationId xmlns:a16="http://schemas.microsoft.com/office/drawing/2014/main" id="{9EBF45D3-4D56-478F-8E5C-C6813685E7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673D4DD7-57AC-46E0-A396-D85EF80BA0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ECC2083C-0D3A-43E8-8491-71F0DCFE2F5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757C0074-B887-45F0-900D-3679954CC0E7}"/>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E4C3FB19-F975-4FA7-8779-6347AC616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9F712E43-F022-49D4-8B73-2B7E27EB6E9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FBD26527-889D-4DEE-AD21-3050082C4BB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55FAB390-0B6A-479D-986C-E2E8DBE916E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EF159E01-E9F5-4A3D-B8BA-E4ED4AEFDAC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51" name="Group 650">
                  <a:extLst>
                    <a:ext uri="{FF2B5EF4-FFF2-40B4-BE49-F238E27FC236}">
                      <a16:creationId xmlns:a16="http://schemas.microsoft.com/office/drawing/2014/main" id="{FDB9ECF5-6FAC-4A85-A8A8-CFECB4B4A776}"/>
                    </a:ext>
                  </a:extLst>
                </p:cNvPr>
                <p:cNvGrpSpPr/>
                <p:nvPr/>
              </p:nvGrpSpPr>
              <p:grpSpPr>
                <a:xfrm rot="10800000">
                  <a:off x="2439602" y="2873896"/>
                  <a:ext cx="1113690" cy="581353"/>
                  <a:chOff x="2439179" y="2876979"/>
                  <a:chExt cx="1113690" cy="581353"/>
                </a:xfrm>
              </p:grpSpPr>
              <p:cxnSp>
                <p:nvCxnSpPr>
                  <p:cNvPr id="652" name="Straight Connector 651">
                    <a:extLst>
                      <a:ext uri="{FF2B5EF4-FFF2-40B4-BE49-F238E27FC236}">
                        <a16:creationId xmlns:a16="http://schemas.microsoft.com/office/drawing/2014/main" id="{66F655DD-444A-4061-A42A-EB6DDFBCD3E6}"/>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E721C7B1-1ADC-4831-907C-030849C3A1A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5ECBD625-C2C0-43E8-A69A-1C22099F138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2BA2E6B-D045-4BA4-B8D9-D6D6F8EAB09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343AA9D9-B721-41E5-B407-679FC290B0C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CC644199-179B-40E2-978D-55DBE0B3F31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04DAF2D3-ACAF-4FB0-9C73-8A4488C1903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F4123C01-AD8B-45C6-9AE2-568CC6341C7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C8688BA1-0EF1-4FF6-9A4E-FCC5389C67E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08" name="Group 607">
                <a:extLst>
                  <a:ext uri="{FF2B5EF4-FFF2-40B4-BE49-F238E27FC236}">
                    <a16:creationId xmlns:a16="http://schemas.microsoft.com/office/drawing/2014/main" id="{A6401833-BD2E-41C2-9514-2A0E25B298E7}"/>
                  </a:ext>
                </a:extLst>
              </p:cNvPr>
              <p:cNvGrpSpPr/>
              <p:nvPr/>
            </p:nvGrpSpPr>
            <p:grpSpPr>
              <a:xfrm rot="16200000">
                <a:off x="10516274" y="5679987"/>
                <a:ext cx="439441" cy="444796"/>
                <a:chOff x="2439179" y="2873896"/>
                <a:chExt cx="1114113" cy="584436"/>
              </a:xfrm>
            </p:grpSpPr>
            <p:grpSp>
              <p:nvGrpSpPr>
                <p:cNvPr id="630" name="Group 629">
                  <a:extLst>
                    <a:ext uri="{FF2B5EF4-FFF2-40B4-BE49-F238E27FC236}">
                      <a16:creationId xmlns:a16="http://schemas.microsoft.com/office/drawing/2014/main" id="{733C28AC-072D-4393-9BBB-C4D55AECB6B3}"/>
                    </a:ext>
                  </a:extLst>
                </p:cNvPr>
                <p:cNvGrpSpPr/>
                <p:nvPr/>
              </p:nvGrpSpPr>
              <p:grpSpPr>
                <a:xfrm>
                  <a:off x="2439179" y="2876979"/>
                  <a:ext cx="1113690" cy="581353"/>
                  <a:chOff x="2439179" y="2876979"/>
                  <a:chExt cx="1113690" cy="581353"/>
                </a:xfrm>
              </p:grpSpPr>
              <p:cxnSp>
                <p:nvCxnSpPr>
                  <p:cNvPr id="641" name="Straight Connector 640">
                    <a:extLst>
                      <a:ext uri="{FF2B5EF4-FFF2-40B4-BE49-F238E27FC236}">
                        <a16:creationId xmlns:a16="http://schemas.microsoft.com/office/drawing/2014/main" id="{448E5789-C6C7-4DAE-B55A-1C47F886F49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EEEF47DB-6FA0-49D4-B63E-D9C8F27BD9C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45B8AD93-6CF6-49A0-B212-038406767D7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284A49DE-92EC-4FC9-B214-E8BA53DD2A7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244FD6F4-07F1-4699-A02C-203FFAD861A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B8D3F57F-A612-4D27-8AFA-C16EDAF0786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04205E8F-0F2C-46BE-9B98-65922F197F2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026D5C07-3D89-4F6E-9E51-B9FAF4D463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323BBFD5-15E3-4351-829F-8D0BD797DA3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31" name="Group 630">
                  <a:extLst>
                    <a:ext uri="{FF2B5EF4-FFF2-40B4-BE49-F238E27FC236}">
                      <a16:creationId xmlns:a16="http://schemas.microsoft.com/office/drawing/2014/main" id="{CE86655D-E03D-49DD-A26C-D45618D670A2}"/>
                    </a:ext>
                  </a:extLst>
                </p:cNvPr>
                <p:cNvGrpSpPr/>
                <p:nvPr/>
              </p:nvGrpSpPr>
              <p:grpSpPr>
                <a:xfrm rot="10800000">
                  <a:off x="2439602" y="2873896"/>
                  <a:ext cx="1113690" cy="581353"/>
                  <a:chOff x="2439179" y="2876979"/>
                  <a:chExt cx="1113690" cy="581353"/>
                </a:xfrm>
              </p:grpSpPr>
              <p:cxnSp>
                <p:nvCxnSpPr>
                  <p:cNvPr id="632" name="Straight Connector 631">
                    <a:extLst>
                      <a:ext uri="{FF2B5EF4-FFF2-40B4-BE49-F238E27FC236}">
                        <a16:creationId xmlns:a16="http://schemas.microsoft.com/office/drawing/2014/main" id="{864058A8-CD0A-4CAB-9009-4A9454B218F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68A878C1-0558-4043-92DD-B9C6A2C0C69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C1F8127B-F17D-42AB-9627-F8A59EBD53E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564174D2-4A0E-4CD0-9C85-4A61CA7EE64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11D106B-E1C4-4E8C-A98F-4FCA7F467E7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57AC405D-0599-4199-87C4-FC73BD0B48BC}"/>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38B1150B-720D-4240-B6A5-BF76A0449FBA}"/>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910796EF-0554-41CC-97CA-DDB08404B31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3FDC1973-A961-4606-82C1-C11BAE47220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09" name="Group 608">
                <a:extLst>
                  <a:ext uri="{FF2B5EF4-FFF2-40B4-BE49-F238E27FC236}">
                    <a16:creationId xmlns:a16="http://schemas.microsoft.com/office/drawing/2014/main" id="{1B7DC496-7175-45D1-B208-5ADE41B05D95}"/>
                  </a:ext>
                </a:extLst>
              </p:cNvPr>
              <p:cNvGrpSpPr/>
              <p:nvPr/>
            </p:nvGrpSpPr>
            <p:grpSpPr>
              <a:xfrm rot="16200000">
                <a:off x="10519790" y="4404131"/>
                <a:ext cx="439441" cy="444796"/>
                <a:chOff x="2439179" y="2873896"/>
                <a:chExt cx="1114113" cy="584436"/>
              </a:xfrm>
            </p:grpSpPr>
            <p:grpSp>
              <p:nvGrpSpPr>
                <p:cNvPr id="610" name="Group 609">
                  <a:extLst>
                    <a:ext uri="{FF2B5EF4-FFF2-40B4-BE49-F238E27FC236}">
                      <a16:creationId xmlns:a16="http://schemas.microsoft.com/office/drawing/2014/main" id="{C11F37BE-9FC7-45B2-B5FC-5603CCD1FC74}"/>
                    </a:ext>
                  </a:extLst>
                </p:cNvPr>
                <p:cNvGrpSpPr/>
                <p:nvPr/>
              </p:nvGrpSpPr>
              <p:grpSpPr>
                <a:xfrm>
                  <a:off x="2439179" y="2876979"/>
                  <a:ext cx="1113690" cy="581353"/>
                  <a:chOff x="2439179" y="2876979"/>
                  <a:chExt cx="1113690" cy="581353"/>
                </a:xfrm>
              </p:grpSpPr>
              <p:cxnSp>
                <p:nvCxnSpPr>
                  <p:cNvPr id="621" name="Straight Connector 620">
                    <a:extLst>
                      <a:ext uri="{FF2B5EF4-FFF2-40B4-BE49-F238E27FC236}">
                        <a16:creationId xmlns:a16="http://schemas.microsoft.com/office/drawing/2014/main" id="{303F20F4-5A87-477E-AFB5-464EA13E2A0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2928289D-60C5-425D-B700-7A47FFBBBAAA}"/>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3CBAFAC0-796A-4F38-A636-2AB9D4BEBBA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3A5C540C-B7ED-45FB-9B2D-B6C4EC0BE77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5" name="Straight Connector 624">
                    <a:extLst>
                      <a:ext uri="{FF2B5EF4-FFF2-40B4-BE49-F238E27FC236}">
                        <a16:creationId xmlns:a16="http://schemas.microsoft.com/office/drawing/2014/main" id="{68CD9E6B-6F1D-40E3-ADF2-466F86574A01}"/>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294C6E23-BF2B-46F9-AB4E-2A12CFC8A4D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E7534EA1-A472-4ECF-86F5-9BEAD6BA2A7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88F559C8-0C23-438B-8ED5-026736C2FC9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FBB6DEC8-E815-4A89-BD74-B0C0BC4FE2B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1" name="Group 610">
                  <a:extLst>
                    <a:ext uri="{FF2B5EF4-FFF2-40B4-BE49-F238E27FC236}">
                      <a16:creationId xmlns:a16="http://schemas.microsoft.com/office/drawing/2014/main" id="{465ABAC8-4429-4453-A1E0-ADFF3F73F006}"/>
                    </a:ext>
                  </a:extLst>
                </p:cNvPr>
                <p:cNvGrpSpPr/>
                <p:nvPr/>
              </p:nvGrpSpPr>
              <p:grpSpPr>
                <a:xfrm rot="10800000">
                  <a:off x="2439602" y="2873896"/>
                  <a:ext cx="1113690" cy="581353"/>
                  <a:chOff x="2439179" y="2876979"/>
                  <a:chExt cx="1113690" cy="581353"/>
                </a:xfrm>
              </p:grpSpPr>
              <p:cxnSp>
                <p:nvCxnSpPr>
                  <p:cNvPr id="612" name="Straight Connector 611">
                    <a:extLst>
                      <a:ext uri="{FF2B5EF4-FFF2-40B4-BE49-F238E27FC236}">
                        <a16:creationId xmlns:a16="http://schemas.microsoft.com/office/drawing/2014/main" id="{0CAB9F52-24E6-4CEF-98A2-2E0CD56FF41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3C8BC893-9B71-4D7B-A546-9B60FF781DA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3261230A-5A82-4035-A2E7-6E16BA97B29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EC5F95BD-278E-4641-9770-BE0FEA4E79A7}"/>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6" name="Straight Connector 615">
                    <a:extLst>
                      <a:ext uri="{FF2B5EF4-FFF2-40B4-BE49-F238E27FC236}">
                        <a16:creationId xmlns:a16="http://schemas.microsoft.com/office/drawing/2014/main" id="{4BE355E1-ADF3-43E9-B43A-ACBFF22D75F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3A8AE940-CB50-4910-B1DC-319C5211839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903C7B0-8DBF-4BAB-B1A8-5C4612B9AE5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91CE959E-18AC-4D03-A87D-C613F6A1D7F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22801E6F-F3B2-4B99-8A7B-4F42A6A4042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692" name="TextBox 691">
              <a:extLst>
                <a:ext uri="{FF2B5EF4-FFF2-40B4-BE49-F238E27FC236}">
                  <a16:creationId xmlns:a16="http://schemas.microsoft.com/office/drawing/2014/main" id="{5EA74C0B-61B0-43B6-9ECA-6D597F4DE66D}"/>
                </a:ext>
              </a:extLst>
            </p:cNvPr>
            <p:cNvSpPr txBox="1"/>
            <p:nvPr/>
          </p:nvSpPr>
          <p:spPr>
            <a:xfrm>
              <a:off x="2956" y="2407899"/>
              <a:ext cx="4821774" cy="1754326"/>
            </a:xfrm>
            <a:prstGeom prst="rect">
              <a:avLst/>
            </a:prstGeom>
            <a:noFill/>
          </p:spPr>
          <p:txBody>
            <a:bodyPr wrap="square" rtlCol="0">
              <a:spAutoFit/>
            </a:bodyPr>
            <a:lstStyle/>
            <a:p>
              <a:pPr algn="ctr"/>
              <a:r>
                <a:rPr lang="en-GB" sz="5400" dirty="0"/>
                <a:t>(Just like in Inertial Frames)</a:t>
              </a:r>
              <a:endParaRPr lang="en-CA" sz="5400" dirty="0"/>
            </a:p>
          </p:txBody>
        </p:sp>
        <mc:AlternateContent xmlns:mc="http://schemas.openxmlformats.org/markup-compatibility/2006" xmlns:a14="http://schemas.microsoft.com/office/drawing/2010/main">
          <mc:Choice Requires="a14">
            <p:sp>
              <p:nvSpPr>
                <p:cNvPr id="693" name="TextBox 692">
                  <a:extLst>
                    <a:ext uri="{FF2B5EF4-FFF2-40B4-BE49-F238E27FC236}">
                      <a16:creationId xmlns:a16="http://schemas.microsoft.com/office/drawing/2014/main" id="{2C8C8E87-DD45-49A5-853A-2D4A559948F0}"/>
                    </a:ext>
                  </a:extLst>
                </p:cNvPr>
                <p:cNvSpPr txBox="1"/>
                <p:nvPr/>
              </p:nvSpPr>
              <p:spPr>
                <a:xfrm>
                  <a:off x="5684549" y="5457547"/>
                  <a:ext cx="2121758"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0070C0"/>
                            </a:solidFill>
                            <a:latin typeface="Cambria Math" panose="02040503050406030204" pitchFamily="18" charset="0"/>
                          </a:rPr>
                          <m:t>𝛼</m:t>
                        </m:r>
                        <m:r>
                          <a:rPr lang="en-GB" sz="6000" b="0" i="1" smtClean="0">
                            <a:solidFill>
                              <a:srgbClr val="0070C0"/>
                            </a:solidFill>
                            <a:latin typeface="Cambria Math" panose="02040503050406030204" pitchFamily="18" charset="0"/>
                          </a:rPr>
                          <m:t>=0</m:t>
                        </m:r>
                      </m:oMath>
                    </m:oMathPara>
                  </a14:m>
                  <a:endParaRPr lang="en-CA" sz="6000" u="sng" dirty="0">
                    <a:solidFill>
                      <a:srgbClr val="0070C0"/>
                    </a:solidFill>
                  </a:endParaRPr>
                </a:p>
              </p:txBody>
            </p:sp>
          </mc:Choice>
          <mc:Fallback xmlns="">
            <p:sp>
              <p:nvSpPr>
                <p:cNvPr id="693" name="TextBox 692">
                  <a:extLst>
                    <a:ext uri="{FF2B5EF4-FFF2-40B4-BE49-F238E27FC236}">
                      <a16:creationId xmlns:a16="http://schemas.microsoft.com/office/drawing/2014/main" id="{2C8C8E87-DD45-49A5-853A-2D4A559948F0}"/>
                    </a:ext>
                  </a:extLst>
                </p:cNvPr>
                <p:cNvSpPr txBox="1">
                  <a:spLocks noRot="1" noChangeAspect="1" noMove="1" noResize="1" noEditPoints="1" noAdjustHandles="1" noChangeArrowheads="1" noChangeShapeType="1" noTextEdit="1"/>
                </p:cNvSpPr>
                <p:nvPr/>
              </p:nvSpPr>
              <p:spPr>
                <a:xfrm>
                  <a:off x="5684549" y="5457547"/>
                  <a:ext cx="2121758" cy="1015663"/>
                </a:xfrm>
                <a:prstGeom prst="rect">
                  <a:avLst/>
                </a:prstGeom>
                <a:blipFill>
                  <a:blip r:embed="rId6"/>
                  <a:stretch>
                    <a:fillRect/>
                  </a:stretch>
                </a:blipFill>
                <a:effectLst>
                  <a:softEdge rad="127000"/>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481725296"/>
      </p:ext>
    </p:extLst>
  </p:cSld>
  <p:clrMapOvr>
    <a:masterClrMapping/>
  </p:clrMapOvr>
  <mc:AlternateContent xmlns:mc="http://schemas.openxmlformats.org/markup-compatibility/2006" xmlns:p14="http://schemas.microsoft.com/office/powerpoint/2010/main">
    <mc:Choice Requires="p14">
      <p:transition spd="med" p14:dur="700" advTm="9523">
        <p:fade/>
      </p:transition>
    </mc:Choice>
    <mc:Fallback xmlns="">
      <p:transition spd="med" advTm="952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3DDF30-5682-431A-8D34-B7D056C03C4E}"/>
              </a:ext>
            </a:extLst>
          </p:cNvPr>
          <p:cNvSpPr txBox="1"/>
          <p:nvPr/>
        </p:nvSpPr>
        <p:spPr>
          <a:xfrm>
            <a:off x="320637" y="246743"/>
            <a:ext cx="11550726" cy="1015663"/>
          </a:xfrm>
          <a:prstGeom prst="rect">
            <a:avLst/>
          </a:prstGeom>
          <a:noFill/>
        </p:spPr>
        <p:txBody>
          <a:bodyPr wrap="none" rtlCol="0">
            <a:spAutoFit/>
          </a:bodyPr>
          <a:lstStyle/>
          <a:p>
            <a:r>
              <a:rPr lang="en-GB" sz="6000" dirty="0"/>
              <a:t>What is the “Equivalence Principle”?</a:t>
            </a:r>
            <a:endParaRPr lang="en-CA" sz="6000" dirty="0"/>
          </a:p>
        </p:txBody>
      </p:sp>
      <p:sp>
        <p:nvSpPr>
          <p:cNvPr id="5" name="TextBox 4">
            <a:extLst>
              <a:ext uri="{FF2B5EF4-FFF2-40B4-BE49-F238E27FC236}">
                <a16:creationId xmlns:a16="http://schemas.microsoft.com/office/drawing/2014/main" id="{4091AF65-AD31-452A-A2DB-C5ED6D7109C7}"/>
              </a:ext>
            </a:extLst>
          </p:cNvPr>
          <p:cNvSpPr txBox="1"/>
          <p:nvPr/>
        </p:nvSpPr>
        <p:spPr>
          <a:xfrm>
            <a:off x="149885" y="1952170"/>
            <a:ext cx="11275651" cy="3647152"/>
          </a:xfrm>
          <a:prstGeom prst="rect">
            <a:avLst/>
          </a:prstGeom>
          <a:noFill/>
        </p:spPr>
        <p:txBody>
          <a:bodyPr wrap="none" rtlCol="0">
            <a:spAutoFit/>
          </a:bodyPr>
          <a:lstStyle/>
          <a:p>
            <a:pPr>
              <a:spcAft>
                <a:spcPts val="600"/>
              </a:spcAft>
            </a:pPr>
            <a:r>
              <a:rPr lang="en-GB" sz="5400" dirty="0"/>
              <a:t>There are 3 versions:</a:t>
            </a:r>
          </a:p>
          <a:p>
            <a:pPr marL="1143000" indent="-1143000">
              <a:spcAft>
                <a:spcPts val="600"/>
              </a:spcAft>
              <a:buFont typeface="+mj-lt"/>
              <a:buAutoNum type="arabicPeriod"/>
            </a:pPr>
            <a:r>
              <a:rPr lang="en-GB" sz="5400" dirty="0"/>
              <a:t>Weak Equivalence Principle (WEP)</a:t>
            </a:r>
          </a:p>
          <a:p>
            <a:pPr marL="1143000" indent="-1143000">
              <a:spcAft>
                <a:spcPts val="600"/>
              </a:spcAft>
              <a:buFont typeface="+mj-lt"/>
              <a:buAutoNum type="arabicPeriod"/>
            </a:pPr>
            <a:r>
              <a:rPr lang="en-GB" sz="5400" dirty="0"/>
              <a:t>Einstein Equivalence Principle (EEP)</a:t>
            </a:r>
          </a:p>
          <a:p>
            <a:pPr marL="1143000" indent="-1143000">
              <a:spcAft>
                <a:spcPts val="600"/>
              </a:spcAft>
              <a:buFont typeface="+mj-lt"/>
              <a:buAutoNum type="arabicPeriod"/>
            </a:pPr>
            <a:r>
              <a:rPr lang="en-GB" sz="5400" dirty="0"/>
              <a:t>Strong Equivalence Principle (SEP)</a:t>
            </a:r>
            <a:endParaRPr lang="en-CA" sz="5400" dirty="0"/>
          </a:p>
        </p:txBody>
      </p:sp>
    </p:spTree>
    <p:custDataLst>
      <p:tags r:id="rId1"/>
    </p:custDataLst>
    <p:extLst>
      <p:ext uri="{BB962C8B-B14F-4D97-AF65-F5344CB8AC3E}">
        <p14:creationId xmlns:p14="http://schemas.microsoft.com/office/powerpoint/2010/main" val="3718671585"/>
      </p:ext>
    </p:extLst>
  </p:cSld>
  <p:clrMapOvr>
    <a:masterClrMapping/>
  </p:clrMapOvr>
  <mc:AlternateContent xmlns:mc="http://schemas.openxmlformats.org/markup-compatibility/2006" xmlns:p14="http://schemas.microsoft.com/office/powerpoint/2010/main">
    <mc:Choice Requires="p14">
      <p:transition spd="slow" p14:dur="2000" advTm="6214"/>
    </mc:Choice>
    <mc:Fallback xmlns="">
      <p:transition spd="slow" advTm="62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548DA09-2F2E-445A-9802-3552FAB6BE32}"/>
                  </a:ext>
                </a:extLst>
              </p:cNvPr>
              <p:cNvSpPr txBox="1"/>
              <p:nvPr/>
            </p:nvSpPr>
            <p:spPr>
              <a:xfrm>
                <a:off x="19050" y="57150"/>
                <a:ext cx="12401549" cy="2062103"/>
              </a:xfrm>
              <a:prstGeom prst="rect">
                <a:avLst/>
              </a:prstGeom>
              <a:noFill/>
            </p:spPr>
            <p:txBody>
              <a:bodyPr wrap="square" rtlCol="0">
                <a:spAutoFit/>
              </a:bodyPr>
              <a:lstStyle/>
              <a:p>
                <a:r>
                  <a:rPr lang="en-GB" sz="4000" dirty="0"/>
                  <a:t>Because free-fall does not result in proper acceleration…</a:t>
                </a:r>
              </a:p>
              <a:p>
                <a14:m>
                  <m:oMath xmlns:m="http://schemas.openxmlformats.org/officeDocument/2006/math">
                    <m:r>
                      <a:rPr lang="en-GB" sz="4400" b="0" i="1" smtClean="0">
                        <a:latin typeface="Cambria Math" panose="02040503050406030204" pitchFamily="18" charset="0"/>
                      </a:rPr>
                      <m:t>⇒</m:t>
                    </m:r>
                  </m:oMath>
                </a14:m>
                <a:r>
                  <a:rPr lang="en-CA" sz="4400" dirty="0"/>
                  <a:t> make an important change: “</a:t>
                </a:r>
                <a:r>
                  <a:rPr lang="en-CA" sz="4400" u="sng" dirty="0">
                    <a:solidFill>
                      <a:srgbClr val="FF0000"/>
                    </a:solidFill>
                  </a:rPr>
                  <a:t>gravity is not a force</a:t>
                </a:r>
                <a:r>
                  <a:rPr lang="en-CA" sz="4400" dirty="0"/>
                  <a:t>”</a:t>
                </a:r>
              </a:p>
              <a:p>
                <a14:m>
                  <m:oMath xmlns:m="http://schemas.openxmlformats.org/officeDocument/2006/math">
                    <m:r>
                      <a:rPr lang="en-GB" sz="4400" b="0" i="1" smtClean="0">
                        <a:latin typeface="Cambria Math" panose="02040503050406030204" pitchFamily="18" charset="0"/>
                      </a:rPr>
                      <m:t>⇒</m:t>
                    </m:r>
                  </m:oMath>
                </a14:m>
                <a:r>
                  <a:rPr lang="en-CA" sz="4400" dirty="0"/>
                  <a:t> free-fall is just the natural motion of all objects</a:t>
                </a:r>
              </a:p>
            </p:txBody>
          </p:sp>
        </mc:Choice>
        <mc:Fallback xmlns="">
          <p:sp>
            <p:nvSpPr>
              <p:cNvPr id="4" name="TextBox 3">
                <a:extLst>
                  <a:ext uri="{FF2B5EF4-FFF2-40B4-BE49-F238E27FC236}">
                    <a16:creationId xmlns:a16="http://schemas.microsoft.com/office/drawing/2014/main" id="{9548DA09-2F2E-445A-9802-3552FAB6BE32}"/>
                  </a:ext>
                </a:extLst>
              </p:cNvPr>
              <p:cNvSpPr txBox="1">
                <a:spLocks noRot="1" noChangeAspect="1" noMove="1" noResize="1" noEditPoints="1" noAdjustHandles="1" noChangeArrowheads="1" noChangeShapeType="1" noTextEdit="1"/>
              </p:cNvSpPr>
              <p:nvPr/>
            </p:nvSpPr>
            <p:spPr>
              <a:xfrm>
                <a:off x="19050" y="57150"/>
                <a:ext cx="12401549" cy="2062103"/>
              </a:xfrm>
              <a:prstGeom prst="rect">
                <a:avLst/>
              </a:prstGeom>
              <a:blipFill>
                <a:blip r:embed="rId3"/>
                <a:stretch>
                  <a:fillRect l="-1721" t="-5310" r="-344" b="-12979"/>
                </a:stretch>
              </a:blipFill>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BEF45A0B-1CEA-4A6D-AE38-3315F81CD2EE}"/>
              </a:ext>
            </a:extLst>
          </p:cNvPr>
          <p:cNvCxnSpPr>
            <a:cxnSpLocks/>
          </p:cNvCxnSpPr>
          <p:nvPr/>
        </p:nvCxnSpPr>
        <p:spPr>
          <a:xfrm>
            <a:off x="0" y="2195453"/>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CDC1743-4C33-4CE8-BCD2-6BCBEB6B578A}"/>
              </a:ext>
            </a:extLst>
          </p:cNvPr>
          <p:cNvSpPr txBox="1"/>
          <p:nvPr/>
        </p:nvSpPr>
        <p:spPr>
          <a:xfrm>
            <a:off x="133351" y="4576108"/>
            <a:ext cx="12020550" cy="1938992"/>
          </a:xfrm>
          <a:prstGeom prst="rect">
            <a:avLst/>
          </a:prstGeom>
          <a:noFill/>
        </p:spPr>
        <p:txBody>
          <a:bodyPr wrap="square" rtlCol="0">
            <a:spAutoFit/>
          </a:bodyPr>
          <a:lstStyle/>
          <a:p>
            <a:r>
              <a:rPr lang="en-GB" sz="4000" u="sng" dirty="0"/>
              <a:t>Newton’s 1</a:t>
            </a:r>
            <a:r>
              <a:rPr lang="en-GB" sz="4000" u="sng" baseline="30000" dirty="0"/>
              <a:t>st</a:t>
            </a:r>
            <a:r>
              <a:rPr lang="en-GB" sz="4000" u="sng" dirty="0"/>
              <a:t> Law for General Relativity</a:t>
            </a:r>
            <a:r>
              <a:rPr lang="en-GB" sz="4000" dirty="0"/>
              <a:t>: </a:t>
            </a:r>
          </a:p>
          <a:p>
            <a:pPr marL="571500" indent="-571500">
              <a:buFont typeface="Arial" panose="020B0604020202020204" pitchFamily="34" charset="0"/>
              <a:buChar char="•"/>
            </a:pPr>
            <a:r>
              <a:rPr lang="en-GB" sz="4000" dirty="0"/>
              <a:t>object with no net forces acting on it will travel along a curve called a time-like geodesic</a:t>
            </a:r>
            <a:endParaRPr lang="en-CA" sz="4400" dirty="0"/>
          </a:p>
        </p:txBody>
      </p:sp>
      <p:sp>
        <p:nvSpPr>
          <p:cNvPr id="15" name="TextBox 14">
            <a:extLst>
              <a:ext uri="{FF2B5EF4-FFF2-40B4-BE49-F238E27FC236}">
                <a16:creationId xmlns:a16="http://schemas.microsoft.com/office/drawing/2014/main" id="{F1AB14C2-85FA-420D-AA95-B08897A4F3E7}"/>
              </a:ext>
            </a:extLst>
          </p:cNvPr>
          <p:cNvSpPr txBox="1"/>
          <p:nvPr/>
        </p:nvSpPr>
        <p:spPr>
          <a:xfrm>
            <a:off x="304800" y="2271654"/>
            <a:ext cx="11544301" cy="1938992"/>
          </a:xfrm>
          <a:prstGeom prst="rect">
            <a:avLst/>
          </a:prstGeom>
          <a:noFill/>
        </p:spPr>
        <p:txBody>
          <a:bodyPr wrap="square" rtlCol="0">
            <a:spAutoFit/>
          </a:bodyPr>
          <a:lstStyle/>
          <a:p>
            <a:r>
              <a:rPr lang="en-GB" sz="4000" u="sng" dirty="0"/>
              <a:t>Newton’s 1</a:t>
            </a:r>
            <a:r>
              <a:rPr lang="en-GB" sz="4000" u="sng" baseline="30000" dirty="0"/>
              <a:t>st</a:t>
            </a:r>
            <a:r>
              <a:rPr lang="en-GB" sz="4000" u="sng" dirty="0"/>
              <a:t> Law</a:t>
            </a:r>
            <a:r>
              <a:rPr lang="en-GB" sz="4000" dirty="0"/>
              <a:t>: </a:t>
            </a:r>
          </a:p>
          <a:p>
            <a:pPr marL="571500" indent="-571500">
              <a:buFont typeface="Arial" panose="020B0604020202020204" pitchFamily="34" charset="0"/>
              <a:buChar char="•"/>
            </a:pPr>
            <a:r>
              <a:rPr lang="en-GB" sz="4000" dirty="0"/>
              <a:t>in an inertial frame, an object with no net external forces acting on it will remain at constant velocity</a:t>
            </a:r>
            <a:endParaRPr lang="en-CA" sz="4400" dirty="0"/>
          </a:p>
        </p:txBody>
      </p:sp>
      <p:sp>
        <p:nvSpPr>
          <p:cNvPr id="17" name="TextBox 16">
            <a:extLst>
              <a:ext uri="{FF2B5EF4-FFF2-40B4-BE49-F238E27FC236}">
                <a16:creationId xmlns:a16="http://schemas.microsoft.com/office/drawing/2014/main" id="{2FA05682-F8F3-4C35-B971-3160F4941BE4}"/>
              </a:ext>
            </a:extLst>
          </p:cNvPr>
          <p:cNvSpPr txBox="1"/>
          <p:nvPr/>
        </p:nvSpPr>
        <p:spPr>
          <a:xfrm>
            <a:off x="7886701" y="5930325"/>
            <a:ext cx="3962400" cy="646331"/>
          </a:xfrm>
          <a:prstGeom prst="rect">
            <a:avLst/>
          </a:prstGeom>
          <a:noFill/>
        </p:spPr>
        <p:txBody>
          <a:bodyPr wrap="square" rtlCol="0">
            <a:spAutoFit/>
          </a:bodyPr>
          <a:lstStyle/>
          <a:p>
            <a:r>
              <a:rPr lang="en-GB" sz="3600" dirty="0">
                <a:solidFill>
                  <a:srgbClr val="7030A0"/>
                </a:solidFill>
              </a:rPr>
              <a:t>(see relativity 105f)</a:t>
            </a:r>
            <a:endParaRPr lang="en-CA" sz="4000" dirty="0">
              <a:solidFill>
                <a:srgbClr val="7030A0"/>
              </a:solidFill>
            </a:endParaRPr>
          </a:p>
        </p:txBody>
      </p:sp>
    </p:spTree>
    <p:custDataLst>
      <p:tags r:id="rId1"/>
    </p:custDataLst>
    <p:extLst>
      <p:ext uri="{BB962C8B-B14F-4D97-AF65-F5344CB8AC3E}">
        <p14:creationId xmlns:p14="http://schemas.microsoft.com/office/powerpoint/2010/main" val="3710990845"/>
      </p:ext>
    </p:extLst>
  </p:cSld>
  <p:clrMapOvr>
    <a:masterClrMapping/>
  </p:clrMapOvr>
  <mc:AlternateContent xmlns:mc="http://schemas.openxmlformats.org/markup-compatibility/2006" xmlns:p14="http://schemas.microsoft.com/office/powerpoint/2010/main">
    <mc:Choice Requires="p14">
      <p:transition spd="slow" p14:dur="2000" advTm="66851"/>
    </mc:Choice>
    <mc:Fallback xmlns="">
      <p:transition spd="slow" advTm="668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P spid="15" grpId="0" build="p"/>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A4E1F7-5A5A-48F5-8F04-11746359719C}"/>
              </a:ext>
            </a:extLst>
          </p:cNvPr>
          <p:cNvSpPr/>
          <p:nvPr/>
        </p:nvSpPr>
        <p:spPr>
          <a:xfrm>
            <a:off x="0" y="3629"/>
            <a:ext cx="12192000" cy="68580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 name="Group 1">
            <a:extLst>
              <a:ext uri="{FF2B5EF4-FFF2-40B4-BE49-F238E27FC236}">
                <a16:creationId xmlns:a16="http://schemas.microsoft.com/office/drawing/2014/main" id="{6DB348BA-9F29-45EA-95EE-B08B61C46880}"/>
              </a:ext>
            </a:extLst>
          </p:cNvPr>
          <p:cNvGrpSpPr/>
          <p:nvPr/>
        </p:nvGrpSpPr>
        <p:grpSpPr>
          <a:xfrm>
            <a:off x="491672" y="757831"/>
            <a:ext cx="10205960" cy="6096540"/>
            <a:chOff x="491672" y="757831"/>
            <a:chExt cx="10205960" cy="6096540"/>
          </a:xfrm>
        </p:grpSpPr>
        <p:pic>
          <p:nvPicPr>
            <p:cNvPr id="2050" name="Picture 2" descr="Venus, Surface, Hot, Heat, Planet, Starry Sky, Space">
              <a:extLst>
                <a:ext uri="{FF2B5EF4-FFF2-40B4-BE49-F238E27FC236}">
                  <a16:creationId xmlns:a16="http://schemas.microsoft.com/office/drawing/2014/main" id="{DD824D64-0062-4EAD-AE23-CC8564ACB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72" y="4786086"/>
              <a:ext cx="2068285" cy="20682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rs, Red Planet, Planet, Starry Sky, Space, Universe">
              <a:extLst>
                <a:ext uri="{FF2B5EF4-FFF2-40B4-BE49-F238E27FC236}">
                  <a16:creationId xmlns:a16="http://schemas.microsoft.com/office/drawing/2014/main" id="{9F39677D-FE60-41CD-8722-B1AE44FAC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489" y="3798538"/>
              <a:ext cx="1415143" cy="14151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arth, Planet, Space, World, Blue Planet, Outer Space">
              <a:extLst>
                <a:ext uri="{FF2B5EF4-FFF2-40B4-BE49-F238E27FC236}">
                  <a16:creationId xmlns:a16="http://schemas.microsoft.com/office/drawing/2014/main" id="{B54AE53F-0AF0-49CD-B22E-BC684C8602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723" y="757831"/>
              <a:ext cx="2289629" cy="22896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DF021C3D-2B6B-4D16-A43E-E5CA3523FEAF}"/>
              </a:ext>
            </a:extLst>
          </p:cNvPr>
          <p:cNvGrpSpPr/>
          <p:nvPr/>
        </p:nvGrpSpPr>
        <p:grpSpPr>
          <a:xfrm>
            <a:off x="1255486" y="2390073"/>
            <a:ext cx="10145486" cy="2116037"/>
            <a:chOff x="1255486" y="2390073"/>
            <a:chExt cx="10145486" cy="2116037"/>
          </a:xfrm>
        </p:grpSpPr>
        <p:sp>
          <p:nvSpPr>
            <p:cNvPr id="10" name="Freeform: Shape 9">
              <a:extLst>
                <a:ext uri="{FF2B5EF4-FFF2-40B4-BE49-F238E27FC236}">
                  <a16:creationId xmlns:a16="http://schemas.microsoft.com/office/drawing/2014/main" id="{06C41EF4-D2C0-4F3D-AFA2-A010D1C3D3A2}"/>
                </a:ext>
              </a:extLst>
            </p:cNvPr>
            <p:cNvSpPr/>
            <p:nvPr/>
          </p:nvSpPr>
          <p:spPr>
            <a:xfrm>
              <a:off x="1255486" y="2390073"/>
              <a:ext cx="10145486" cy="2116037"/>
            </a:xfrm>
            <a:custGeom>
              <a:avLst/>
              <a:gdLst>
                <a:gd name="connsiteX0" fmla="*/ 0 w 10145486"/>
                <a:gd name="connsiteY0" fmla="*/ 1103086 h 2116037"/>
                <a:gd name="connsiteX1" fmla="*/ 1001486 w 10145486"/>
                <a:gd name="connsiteY1" fmla="*/ 1770743 h 2116037"/>
                <a:gd name="connsiteX2" fmla="*/ 2365828 w 10145486"/>
                <a:gd name="connsiteY2" fmla="*/ 2061029 h 2116037"/>
                <a:gd name="connsiteX3" fmla="*/ 4513943 w 10145486"/>
                <a:gd name="connsiteY3" fmla="*/ 682171 h 2116037"/>
                <a:gd name="connsiteX4" fmla="*/ 6836228 w 10145486"/>
                <a:gd name="connsiteY4" fmla="*/ 740229 h 2116037"/>
                <a:gd name="connsiteX5" fmla="*/ 9187543 w 10145486"/>
                <a:gd name="connsiteY5" fmla="*/ 696686 h 2116037"/>
                <a:gd name="connsiteX6" fmla="*/ 10145486 w 10145486"/>
                <a:gd name="connsiteY6" fmla="*/ 0 h 211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5486" h="2116037">
                  <a:moveTo>
                    <a:pt x="0" y="1103086"/>
                  </a:moveTo>
                  <a:cubicBezTo>
                    <a:pt x="303590" y="1357086"/>
                    <a:pt x="607181" y="1611086"/>
                    <a:pt x="1001486" y="1770743"/>
                  </a:cubicBezTo>
                  <a:cubicBezTo>
                    <a:pt x="1395791" y="1930400"/>
                    <a:pt x="1780418" y="2242458"/>
                    <a:pt x="2365828" y="2061029"/>
                  </a:cubicBezTo>
                  <a:cubicBezTo>
                    <a:pt x="2951238" y="1879600"/>
                    <a:pt x="3768876" y="902304"/>
                    <a:pt x="4513943" y="682171"/>
                  </a:cubicBezTo>
                  <a:cubicBezTo>
                    <a:pt x="5259010" y="462038"/>
                    <a:pt x="6057295" y="737810"/>
                    <a:pt x="6836228" y="740229"/>
                  </a:cubicBezTo>
                  <a:cubicBezTo>
                    <a:pt x="7615161" y="742648"/>
                    <a:pt x="8636000" y="820057"/>
                    <a:pt x="9187543" y="696686"/>
                  </a:cubicBezTo>
                  <a:cubicBezTo>
                    <a:pt x="9739086" y="573314"/>
                    <a:pt x="9915676" y="208038"/>
                    <a:pt x="10145486"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C000"/>
                </a:solidFill>
              </a:endParaRPr>
            </a:p>
          </p:txBody>
        </p:sp>
        <p:sp>
          <p:nvSpPr>
            <p:cNvPr id="11" name="Isosceles Triangle 10">
              <a:extLst>
                <a:ext uri="{FF2B5EF4-FFF2-40B4-BE49-F238E27FC236}">
                  <a16:creationId xmlns:a16="http://schemas.microsoft.com/office/drawing/2014/main" id="{EE344040-9F34-4FAB-B740-E035FD4610AB}"/>
                </a:ext>
              </a:extLst>
            </p:cNvPr>
            <p:cNvSpPr/>
            <p:nvPr/>
          </p:nvSpPr>
          <p:spPr>
            <a:xfrm rot="7200000">
              <a:off x="1818121" y="383362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FEAE1BC8-EDB7-4BCA-94D9-BFC72A295860}"/>
                </a:ext>
              </a:extLst>
            </p:cNvPr>
            <p:cNvSpPr/>
            <p:nvPr/>
          </p:nvSpPr>
          <p:spPr>
            <a:xfrm rot="3111482">
              <a:off x="4662707" y="343805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449CEDAE-2BA6-49FE-B661-BE3104957C4F}"/>
                </a:ext>
              </a:extLst>
            </p:cNvPr>
            <p:cNvSpPr/>
            <p:nvPr/>
          </p:nvSpPr>
          <p:spPr>
            <a:xfrm rot="5791211">
              <a:off x="7278907" y="2882812"/>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CB6DCBFB-F8E4-4B51-9220-B11468D3CD55}"/>
                </a:ext>
              </a:extLst>
            </p:cNvPr>
            <p:cNvSpPr/>
            <p:nvPr/>
          </p:nvSpPr>
          <p:spPr>
            <a:xfrm rot="4715264">
              <a:off x="10370743" y="286476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 name="TextBox 12">
            <a:extLst>
              <a:ext uri="{FF2B5EF4-FFF2-40B4-BE49-F238E27FC236}">
                <a16:creationId xmlns:a16="http://schemas.microsoft.com/office/drawing/2014/main" id="{D563C809-7763-41F7-86A3-9C0329C523B0}"/>
              </a:ext>
            </a:extLst>
          </p:cNvPr>
          <p:cNvSpPr txBox="1"/>
          <p:nvPr/>
        </p:nvSpPr>
        <p:spPr>
          <a:xfrm>
            <a:off x="3167097" y="134319"/>
            <a:ext cx="8979657" cy="2123658"/>
          </a:xfrm>
          <a:prstGeom prst="rect">
            <a:avLst/>
          </a:prstGeom>
          <a:noFill/>
        </p:spPr>
        <p:txBody>
          <a:bodyPr wrap="square" rtlCol="0">
            <a:spAutoFit/>
          </a:bodyPr>
          <a:lstStyle/>
          <a:p>
            <a:pPr algn="r"/>
            <a:r>
              <a:rPr lang="en-GB" sz="4400" dirty="0" err="1">
                <a:solidFill>
                  <a:srgbClr val="FFC000"/>
                </a:solidFill>
              </a:rPr>
              <a:t>Timelike</a:t>
            </a:r>
            <a:r>
              <a:rPr lang="en-GB" sz="4400" dirty="0">
                <a:solidFill>
                  <a:srgbClr val="FFC000"/>
                </a:solidFill>
              </a:rPr>
              <a:t> geodesic = path in spacetime of massive particle in free-fall</a:t>
            </a:r>
          </a:p>
          <a:p>
            <a:pPr algn="r"/>
            <a:r>
              <a:rPr lang="en-GB" sz="4400" dirty="0">
                <a:solidFill>
                  <a:srgbClr val="FFC000"/>
                </a:solidFill>
              </a:rPr>
              <a:t>(only influenced by gravity)</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0647F74-1D29-48CC-8D6D-B59B82D18797}"/>
                  </a:ext>
                </a:extLst>
              </p:cNvPr>
              <p:cNvSpPr txBox="1"/>
              <p:nvPr/>
            </p:nvSpPr>
            <p:spPr>
              <a:xfrm>
                <a:off x="3215670" y="4933388"/>
                <a:ext cx="6225117" cy="1446550"/>
              </a:xfrm>
              <a:prstGeom prst="rect">
                <a:avLst/>
              </a:prstGeom>
              <a:noFill/>
            </p:spPr>
            <p:txBody>
              <a:bodyPr wrap="square" rtlCol="0">
                <a:spAutoFit/>
              </a:bodyPr>
              <a:lstStyle/>
              <a:p>
                <a:pPr algn="ctr"/>
                <a:r>
                  <a:rPr lang="en-GB" sz="4400" dirty="0">
                    <a:solidFill>
                      <a:srgbClr val="2FFF48"/>
                    </a:solidFill>
                  </a:rPr>
                  <a:t>proper acceleration </a:t>
                </a:r>
                <a14:m>
                  <m:oMath xmlns:m="http://schemas.openxmlformats.org/officeDocument/2006/math">
                    <m:r>
                      <a:rPr lang="en-GB" sz="4400" b="0" i="1" smtClean="0">
                        <a:solidFill>
                          <a:srgbClr val="2FFF48"/>
                        </a:solidFill>
                        <a:latin typeface="Cambria Math" panose="02040503050406030204" pitchFamily="18" charset="0"/>
                      </a:rPr>
                      <m:t>𝛼</m:t>
                    </m:r>
                    <m:r>
                      <a:rPr lang="en-GB" sz="4400" b="0" i="1" smtClean="0">
                        <a:solidFill>
                          <a:srgbClr val="2FFF48"/>
                        </a:solidFill>
                        <a:latin typeface="Cambria Math" panose="02040503050406030204" pitchFamily="18" charset="0"/>
                      </a:rPr>
                      <m:t>=0</m:t>
                    </m:r>
                  </m:oMath>
                </a14:m>
                <a:endParaRPr lang="en-CA" sz="4400" dirty="0">
                  <a:solidFill>
                    <a:srgbClr val="2FFF48"/>
                  </a:solidFill>
                </a:endParaRPr>
              </a:p>
              <a:p>
                <a:pPr algn="ctr"/>
                <a:r>
                  <a:rPr lang="en-CA" sz="4400" dirty="0">
                    <a:solidFill>
                      <a:srgbClr val="2FFF48"/>
                    </a:solidFill>
                  </a:rPr>
                  <a:t>(zero forces acting)</a:t>
                </a:r>
              </a:p>
            </p:txBody>
          </p:sp>
        </mc:Choice>
        <mc:Fallback xmlns="">
          <p:sp>
            <p:nvSpPr>
              <p:cNvPr id="20" name="TextBox 19">
                <a:extLst>
                  <a:ext uri="{FF2B5EF4-FFF2-40B4-BE49-F238E27FC236}">
                    <a16:creationId xmlns:a16="http://schemas.microsoft.com/office/drawing/2014/main" id="{50647F74-1D29-48CC-8D6D-B59B82D18797}"/>
                  </a:ext>
                </a:extLst>
              </p:cNvPr>
              <p:cNvSpPr txBox="1">
                <a:spLocks noRot="1" noChangeAspect="1" noMove="1" noResize="1" noEditPoints="1" noAdjustHandles="1" noChangeArrowheads="1" noChangeShapeType="1" noTextEdit="1"/>
              </p:cNvSpPr>
              <p:nvPr/>
            </p:nvSpPr>
            <p:spPr>
              <a:xfrm>
                <a:off x="3215670" y="4933388"/>
                <a:ext cx="6225117" cy="1446550"/>
              </a:xfrm>
              <a:prstGeom prst="rect">
                <a:avLst/>
              </a:prstGeom>
              <a:blipFill>
                <a:blip r:embed="rId6"/>
                <a:stretch>
                  <a:fillRect l="-3428" t="-8403" b="-18908"/>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171524292"/>
      </p:ext>
    </p:extLst>
  </p:cSld>
  <p:clrMapOvr>
    <a:masterClrMapping/>
  </p:clrMapOvr>
  <mc:AlternateContent xmlns:mc="http://schemas.openxmlformats.org/markup-compatibility/2006" xmlns:p14="http://schemas.microsoft.com/office/powerpoint/2010/main">
    <mc:Choice Requires="p14">
      <p:transition spd="med" p14:dur="700" advTm="18903">
        <p:fade/>
      </p:transition>
    </mc:Choice>
    <mc:Fallback xmlns="">
      <p:transition spd="med" advTm="189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A4E1F7-5A5A-48F5-8F04-11746359719C}"/>
              </a:ext>
            </a:extLst>
          </p:cNvPr>
          <p:cNvSpPr/>
          <p:nvPr/>
        </p:nvSpPr>
        <p:spPr>
          <a:xfrm>
            <a:off x="0" y="3629"/>
            <a:ext cx="12192000" cy="68580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2" name="Group 11">
            <a:extLst>
              <a:ext uri="{FF2B5EF4-FFF2-40B4-BE49-F238E27FC236}">
                <a16:creationId xmlns:a16="http://schemas.microsoft.com/office/drawing/2014/main" id="{DF021C3D-2B6B-4D16-A43E-E5CA3523FEAF}"/>
              </a:ext>
            </a:extLst>
          </p:cNvPr>
          <p:cNvGrpSpPr/>
          <p:nvPr/>
        </p:nvGrpSpPr>
        <p:grpSpPr>
          <a:xfrm>
            <a:off x="1255486" y="2390073"/>
            <a:ext cx="10145486" cy="2116037"/>
            <a:chOff x="1255486" y="2390073"/>
            <a:chExt cx="10145486" cy="2116037"/>
          </a:xfrm>
        </p:grpSpPr>
        <p:sp>
          <p:nvSpPr>
            <p:cNvPr id="10" name="Freeform: Shape 9">
              <a:extLst>
                <a:ext uri="{FF2B5EF4-FFF2-40B4-BE49-F238E27FC236}">
                  <a16:creationId xmlns:a16="http://schemas.microsoft.com/office/drawing/2014/main" id="{06C41EF4-D2C0-4F3D-AFA2-A010D1C3D3A2}"/>
                </a:ext>
              </a:extLst>
            </p:cNvPr>
            <p:cNvSpPr/>
            <p:nvPr/>
          </p:nvSpPr>
          <p:spPr>
            <a:xfrm>
              <a:off x="1255486" y="2390073"/>
              <a:ext cx="10145486" cy="2116037"/>
            </a:xfrm>
            <a:custGeom>
              <a:avLst/>
              <a:gdLst>
                <a:gd name="connsiteX0" fmla="*/ 0 w 10145486"/>
                <a:gd name="connsiteY0" fmla="*/ 1103086 h 2116037"/>
                <a:gd name="connsiteX1" fmla="*/ 1001486 w 10145486"/>
                <a:gd name="connsiteY1" fmla="*/ 1770743 h 2116037"/>
                <a:gd name="connsiteX2" fmla="*/ 2365828 w 10145486"/>
                <a:gd name="connsiteY2" fmla="*/ 2061029 h 2116037"/>
                <a:gd name="connsiteX3" fmla="*/ 4513943 w 10145486"/>
                <a:gd name="connsiteY3" fmla="*/ 682171 h 2116037"/>
                <a:gd name="connsiteX4" fmla="*/ 6836228 w 10145486"/>
                <a:gd name="connsiteY4" fmla="*/ 740229 h 2116037"/>
                <a:gd name="connsiteX5" fmla="*/ 9187543 w 10145486"/>
                <a:gd name="connsiteY5" fmla="*/ 696686 h 2116037"/>
                <a:gd name="connsiteX6" fmla="*/ 10145486 w 10145486"/>
                <a:gd name="connsiteY6" fmla="*/ 0 h 211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5486" h="2116037">
                  <a:moveTo>
                    <a:pt x="0" y="1103086"/>
                  </a:moveTo>
                  <a:cubicBezTo>
                    <a:pt x="303590" y="1357086"/>
                    <a:pt x="607181" y="1611086"/>
                    <a:pt x="1001486" y="1770743"/>
                  </a:cubicBezTo>
                  <a:cubicBezTo>
                    <a:pt x="1395791" y="1930400"/>
                    <a:pt x="1780418" y="2242458"/>
                    <a:pt x="2365828" y="2061029"/>
                  </a:cubicBezTo>
                  <a:cubicBezTo>
                    <a:pt x="2951238" y="1879600"/>
                    <a:pt x="3768876" y="902304"/>
                    <a:pt x="4513943" y="682171"/>
                  </a:cubicBezTo>
                  <a:cubicBezTo>
                    <a:pt x="5259010" y="462038"/>
                    <a:pt x="6057295" y="737810"/>
                    <a:pt x="6836228" y="740229"/>
                  </a:cubicBezTo>
                  <a:cubicBezTo>
                    <a:pt x="7615161" y="742648"/>
                    <a:pt x="8636000" y="820057"/>
                    <a:pt x="9187543" y="696686"/>
                  </a:cubicBezTo>
                  <a:cubicBezTo>
                    <a:pt x="9739086" y="573314"/>
                    <a:pt x="9915676" y="208038"/>
                    <a:pt x="10145486"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C000"/>
                </a:solidFill>
              </a:endParaRPr>
            </a:p>
          </p:txBody>
        </p:sp>
        <p:sp>
          <p:nvSpPr>
            <p:cNvPr id="11" name="Isosceles Triangle 10">
              <a:extLst>
                <a:ext uri="{FF2B5EF4-FFF2-40B4-BE49-F238E27FC236}">
                  <a16:creationId xmlns:a16="http://schemas.microsoft.com/office/drawing/2014/main" id="{EE344040-9F34-4FAB-B740-E035FD4610AB}"/>
                </a:ext>
              </a:extLst>
            </p:cNvPr>
            <p:cNvSpPr/>
            <p:nvPr/>
          </p:nvSpPr>
          <p:spPr>
            <a:xfrm rot="7200000">
              <a:off x="1818121" y="383362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FEAE1BC8-EDB7-4BCA-94D9-BFC72A295860}"/>
                </a:ext>
              </a:extLst>
            </p:cNvPr>
            <p:cNvSpPr/>
            <p:nvPr/>
          </p:nvSpPr>
          <p:spPr>
            <a:xfrm rot="3111482">
              <a:off x="4662707" y="343805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449CEDAE-2BA6-49FE-B661-BE3104957C4F}"/>
                </a:ext>
              </a:extLst>
            </p:cNvPr>
            <p:cNvSpPr/>
            <p:nvPr/>
          </p:nvSpPr>
          <p:spPr>
            <a:xfrm rot="5791211">
              <a:off x="7278907" y="2882812"/>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CB6DCBFB-F8E4-4B51-9220-B11468D3CD55}"/>
                </a:ext>
              </a:extLst>
            </p:cNvPr>
            <p:cNvSpPr/>
            <p:nvPr/>
          </p:nvSpPr>
          <p:spPr>
            <a:xfrm rot="4715264">
              <a:off x="10370743" y="286476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 name="TextBox 12">
            <a:extLst>
              <a:ext uri="{FF2B5EF4-FFF2-40B4-BE49-F238E27FC236}">
                <a16:creationId xmlns:a16="http://schemas.microsoft.com/office/drawing/2014/main" id="{D563C809-7763-41F7-86A3-9C0329C523B0}"/>
              </a:ext>
            </a:extLst>
          </p:cNvPr>
          <p:cNvSpPr txBox="1"/>
          <p:nvPr/>
        </p:nvSpPr>
        <p:spPr>
          <a:xfrm>
            <a:off x="2615167" y="410205"/>
            <a:ext cx="7788730" cy="2308324"/>
          </a:xfrm>
          <a:prstGeom prst="rect">
            <a:avLst/>
          </a:prstGeom>
          <a:noFill/>
        </p:spPr>
        <p:txBody>
          <a:bodyPr wrap="square" rtlCol="0">
            <a:spAutoFit/>
          </a:bodyPr>
          <a:lstStyle/>
          <a:p>
            <a:pPr algn="ctr"/>
            <a:r>
              <a:rPr lang="en-GB" sz="4800" dirty="0">
                <a:solidFill>
                  <a:srgbClr val="FFC000"/>
                </a:solidFill>
              </a:rPr>
              <a:t>Need net external force to </a:t>
            </a:r>
            <a:r>
              <a:rPr lang="en-GB" sz="4800" dirty="0">
                <a:solidFill>
                  <a:srgbClr val="AE8EEE"/>
                </a:solidFill>
              </a:rPr>
              <a:t>change a particle’s trajectory</a:t>
            </a:r>
            <a:r>
              <a:rPr lang="en-GB" sz="4800" dirty="0">
                <a:solidFill>
                  <a:srgbClr val="FFC000"/>
                </a:solidFill>
              </a:rPr>
              <a:t> away from a geodesic</a:t>
            </a:r>
            <a:endParaRPr lang="en-CA" sz="4800" dirty="0">
              <a:solidFill>
                <a:srgbClr val="FFC000"/>
              </a:solidFill>
            </a:endParaRPr>
          </a:p>
        </p:txBody>
      </p:sp>
      <p:grpSp>
        <p:nvGrpSpPr>
          <p:cNvPr id="7" name="Group 6">
            <a:extLst>
              <a:ext uri="{FF2B5EF4-FFF2-40B4-BE49-F238E27FC236}">
                <a16:creationId xmlns:a16="http://schemas.microsoft.com/office/drawing/2014/main" id="{27E901AE-67FF-4658-9AE0-9C6E0087DB83}"/>
              </a:ext>
            </a:extLst>
          </p:cNvPr>
          <p:cNvGrpSpPr/>
          <p:nvPr/>
        </p:nvGrpSpPr>
        <p:grpSpPr>
          <a:xfrm>
            <a:off x="3733800" y="4050128"/>
            <a:ext cx="7981950" cy="1784609"/>
            <a:chOff x="3733800" y="4050128"/>
            <a:chExt cx="7981950" cy="1784609"/>
          </a:xfrm>
        </p:grpSpPr>
        <p:sp>
          <p:nvSpPr>
            <p:cNvPr id="2" name="Freeform: Shape 1">
              <a:extLst>
                <a:ext uri="{FF2B5EF4-FFF2-40B4-BE49-F238E27FC236}">
                  <a16:creationId xmlns:a16="http://schemas.microsoft.com/office/drawing/2014/main" id="{90E4BDAA-731A-4348-BD6D-8F255711DE68}"/>
                </a:ext>
              </a:extLst>
            </p:cNvPr>
            <p:cNvSpPr/>
            <p:nvPr/>
          </p:nvSpPr>
          <p:spPr>
            <a:xfrm>
              <a:off x="3733800" y="4190522"/>
              <a:ext cx="7981950" cy="1477711"/>
            </a:xfrm>
            <a:custGeom>
              <a:avLst/>
              <a:gdLst>
                <a:gd name="connsiteX0" fmla="*/ 0 w 7981950"/>
                <a:gd name="connsiteY0" fmla="*/ 210028 h 1477711"/>
                <a:gd name="connsiteX1" fmla="*/ 1466850 w 7981950"/>
                <a:gd name="connsiteY1" fmla="*/ 19528 h 1477711"/>
                <a:gd name="connsiteX2" fmla="*/ 3562350 w 7981950"/>
                <a:gd name="connsiteY2" fmla="*/ 629128 h 1477711"/>
                <a:gd name="connsiteX3" fmla="*/ 6229350 w 7981950"/>
                <a:gd name="connsiteY3" fmla="*/ 1467328 h 1477711"/>
                <a:gd name="connsiteX4" fmla="*/ 7981950 w 7981950"/>
                <a:gd name="connsiteY4" fmla="*/ 1086328 h 147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950" h="1477711">
                  <a:moveTo>
                    <a:pt x="0" y="210028"/>
                  </a:moveTo>
                  <a:cubicBezTo>
                    <a:pt x="436562" y="79853"/>
                    <a:pt x="873125" y="-50322"/>
                    <a:pt x="1466850" y="19528"/>
                  </a:cubicBezTo>
                  <a:cubicBezTo>
                    <a:pt x="2060575" y="89378"/>
                    <a:pt x="2768600" y="387828"/>
                    <a:pt x="3562350" y="629128"/>
                  </a:cubicBezTo>
                  <a:cubicBezTo>
                    <a:pt x="4356100" y="870428"/>
                    <a:pt x="5492750" y="1391128"/>
                    <a:pt x="6229350" y="1467328"/>
                  </a:cubicBezTo>
                  <a:cubicBezTo>
                    <a:pt x="6965950" y="1543528"/>
                    <a:pt x="7842250" y="1178403"/>
                    <a:pt x="7981950" y="1086328"/>
                  </a:cubicBezTo>
                </a:path>
              </a:pathLst>
            </a:custGeom>
            <a:noFill/>
            <a:ln w="76200">
              <a:solidFill>
                <a:srgbClr val="AE8EE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Isosceles Triangle 17">
              <a:extLst>
                <a:ext uri="{FF2B5EF4-FFF2-40B4-BE49-F238E27FC236}">
                  <a16:creationId xmlns:a16="http://schemas.microsoft.com/office/drawing/2014/main" id="{A9B99EC8-C9A5-4DFB-BB24-6799A5BCA6D0}"/>
                </a:ext>
              </a:extLst>
            </p:cNvPr>
            <p:cNvSpPr/>
            <p:nvPr/>
          </p:nvSpPr>
          <p:spPr>
            <a:xfrm rot="5837162">
              <a:off x="5021179" y="4022772"/>
              <a:ext cx="333009" cy="387722"/>
            </a:xfrm>
            <a:prstGeom prst="triangle">
              <a:avLst/>
            </a:prstGeom>
            <a:solidFill>
              <a:srgbClr val="AE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Isosceles Triangle 18">
              <a:extLst>
                <a:ext uri="{FF2B5EF4-FFF2-40B4-BE49-F238E27FC236}">
                  <a16:creationId xmlns:a16="http://schemas.microsoft.com/office/drawing/2014/main" id="{C00E8ACC-AF01-43EA-BC44-77C62FCDC36D}"/>
                </a:ext>
              </a:extLst>
            </p:cNvPr>
            <p:cNvSpPr/>
            <p:nvPr/>
          </p:nvSpPr>
          <p:spPr>
            <a:xfrm rot="6341868">
              <a:off x="7140068" y="4627391"/>
              <a:ext cx="333009" cy="387722"/>
            </a:xfrm>
            <a:prstGeom prst="triangle">
              <a:avLst/>
            </a:prstGeom>
            <a:solidFill>
              <a:srgbClr val="AE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Isosceles Triangle 20">
              <a:extLst>
                <a:ext uri="{FF2B5EF4-FFF2-40B4-BE49-F238E27FC236}">
                  <a16:creationId xmlns:a16="http://schemas.microsoft.com/office/drawing/2014/main" id="{6EFC812D-01A3-4A58-A8C6-0F51ECB50F87}"/>
                </a:ext>
              </a:extLst>
            </p:cNvPr>
            <p:cNvSpPr/>
            <p:nvPr/>
          </p:nvSpPr>
          <p:spPr>
            <a:xfrm rot="5400000">
              <a:off x="9953907" y="5474372"/>
              <a:ext cx="333009" cy="387722"/>
            </a:xfrm>
            <a:prstGeom prst="triangle">
              <a:avLst/>
            </a:prstGeom>
            <a:solidFill>
              <a:srgbClr val="AE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0" name="Group 19">
            <a:extLst>
              <a:ext uri="{FF2B5EF4-FFF2-40B4-BE49-F238E27FC236}">
                <a16:creationId xmlns:a16="http://schemas.microsoft.com/office/drawing/2014/main" id="{C8F5A758-F35F-429D-B601-1DF6EE69193C}"/>
              </a:ext>
            </a:extLst>
          </p:cNvPr>
          <p:cNvGrpSpPr/>
          <p:nvPr/>
        </p:nvGrpSpPr>
        <p:grpSpPr>
          <a:xfrm>
            <a:off x="3737934" y="4384113"/>
            <a:ext cx="1661398" cy="1133772"/>
            <a:chOff x="3737934" y="4384113"/>
            <a:chExt cx="1661398" cy="1133772"/>
          </a:xfrm>
        </p:grpSpPr>
        <p:cxnSp>
          <p:nvCxnSpPr>
            <p:cNvPr id="5" name="Straight Arrow Connector 4">
              <a:extLst>
                <a:ext uri="{FF2B5EF4-FFF2-40B4-BE49-F238E27FC236}">
                  <a16:creationId xmlns:a16="http://schemas.microsoft.com/office/drawing/2014/main" id="{E31ED7DC-CE8C-40F3-AD80-91B3F4732D59}"/>
                </a:ext>
              </a:extLst>
            </p:cNvPr>
            <p:cNvCxnSpPr>
              <a:cxnSpLocks/>
            </p:cNvCxnSpPr>
            <p:nvPr/>
          </p:nvCxnSpPr>
          <p:spPr>
            <a:xfrm>
              <a:off x="3737934" y="4406380"/>
              <a:ext cx="776724" cy="1095348"/>
            </a:xfrm>
            <a:prstGeom prst="straightConnector1">
              <a:avLst/>
            </a:prstGeom>
            <a:ln w="127000">
              <a:solidFill>
                <a:srgbClr val="8C3FC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C2FF8E-A9C6-4FCF-A49F-632C9C42D718}"/>
                    </a:ext>
                  </a:extLst>
                </p:cNvPr>
                <p:cNvSpPr txBox="1"/>
                <p:nvPr/>
              </p:nvSpPr>
              <p:spPr>
                <a:xfrm>
                  <a:off x="4615144" y="4384113"/>
                  <a:ext cx="784188" cy="11337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6000" b="0" i="1" smtClean="0">
                                <a:solidFill>
                                  <a:srgbClr val="8C3FC5"/>
                                </a:solidFill>
                                <a:latin typeface="Cambria Math" panose="02040503050406030204" pitchFamily="18" charset="0"/>
                              </a:rPr>
                            </m:ctrlPr>
                          </m:accPr>
                          <m:e>
                            <m:r>
                              <a:rPr lang="en-GB" sz="6000" b="0" i="1" smtClean="0">
                                <a:solidFill>
                                  <a:srgbClr val="8C3FC5"/>
                                </a:solidFill>
                                <a:latin typeface="Cambria Math" panose="02040503050406030204" pitchFamily="18" charset="0"/>
                              </a:rPr>
                              <m:t>𝐹</m:t>
                            </m:r>
                          </m:e>
                        </m:acc>
                      </m:oMath>
                    </m:oMathPara>
                  </a14:m>
                  <a:endParaRPr lang="en-CA" sz="4400" dirty="0">
                    <a:solidFill>
                      <a:srgbClr val="FFC000"/>
                    </a:solidFill>
                  </a:endParaRPr>
                </a:p>
              </p:txBody>
            </p:sp>
          </mc:Choice>
          <mc:Fallback xmlns="">
            <p:sp>
              <p:nvSpPr>
                <p:cNvPr id="22" name="TextBox 21">
                  <a:extLst>
                    <a:ext uri="{FF2B5EF4-FFF2-40B4-BE49-F238E27FC236}">
                      <a16:creationId xmlns:a16="http://schemas.microsoft.com/office/drawing/2014/main" id="{BBC2FF8E-A9C6-4FCF-A49F-632C9C42D718}"/>
                    </a:ext>
                  </a:extLst>
                </p:cNvPr>
                <p:cNvSpPr txBox="1">
                  <a:spLocks noRot="1" noChangeAspect="1" noMove="1" noResize="1" noEditPoints="1" noAdjustHandles="1" noChangeArrowheads="1" noChangeShapeType="1" noTextEdit="1"/>
                </p:cNvSpPr>
                <p:nvPr/>
              </p:nvSpPr>
              <p:spPr>
                <a:xfrm>
                  <a:off x="4615144" y="4384113"/>
                  <a:ext cx="784188" cy="1133772"/>
                </a:xfrm>
                <a:prstGeom prst="rect">
                  <a:avLst/>
                </a:prstGeom>
                <a:blipFill>
                  <a:blip r:embed="rId4"/>
                  <a:stretch>
                    <a:fillRect/>
                  </a:stretch>
                </a:blipFill>
              </p:spPr>
              <p:txBody>
                <a:bodyPr/>
                <a:lstStyle/>
                <a:p>
                  <a:r>
                    <a:rPr lang="en-CA">
                      <a:noFill/>
                    </a:rPr>
                    <a:t> </a:t>
                  </a:r>
                </a:p>
              </p:txBody>
            </p:sp>
          </mc:Fallback>
        </mc:AlternateContent>
      </p:grpSp>
      <p:grpSp>
        <p:nvGrpSpPr>
          <p:cNvPr id="14" name="Group 13">
            <a:extLst>
              <a:ext uri="{FF2B5EF4-FFF2-40B4-BE49-F238E27FC236}">
                <a16:creationId xmlns:a16="http://schemas.microsoft.com/office/drawing/2014/main" id="{C26DC6CC-46E0-4055-8633-7C3F607F723C}"/>
              </a:ext>
            </a:extLst>
          </p:cNvPr>
          <p:cNvGrpSpPr/>
          <p:nvPr/>
        </p:nvGrpSpPr>
        <p:grpSpPr>
          <a:xfrm>
            <a:off x="3323098" y="2232737"/>
            <a:ext cx="1970984" cy="2663252"/>
            <a:chOff x="3323098" y="2232737"/>
            <a:chExt cx="1970984" cy="2663252"/>
          </a:xfrm>
        </p:grpSpPr>
        <p:sp>
          <p:nvSpPr>
            <p:cNvPr id="8" name="Oval 7">
              <a:extLst>
                <a:ext uri="{FF2B5EF4-FFF2-40B4-BE49-F238E27FC236}">
                  <a16:creationId xmlns:a16="http://schemas.microsoft.com/office/drawing/2014/main" id="{606DDAE0-C1EB-44C8-9DA3-83B66700973E}"/>
                </a:ext>
              </a:extLst>
            </p:cNvPr>
            <p:cNvSpPr/>
            <p:nvPr/>
          </p:nvSpPr>
          <p:spPr>
            <a:xfrm>
              <a:off x="3323098" y="4010505"/>
              <a:ext cx="885484" cy="88548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c 8">
              <a:extLst>
                <a:ext uri="{FF2B5EF4-FFF2-40B4-BE49-F238E27FC236}">
                  <a16:creationId xmlns:a16="http://schemas.microsoft.com/office/drawing/2014/main" id="{327022EB-7639-4FF2-8E57-EFCD04691595}"/>
                </a:ext>
              </a:extLst>
            </p:cNvPr>
            <p:cNvSpPr/>
            <p:nvPr/>
          </p:nvSpPr>
          <p:spPr>
            <a:xfrm rot="14115889">
              <a:off x="3369224" y="2232737"/>
              <a:ext cx="1924858" cy="1924858"/>
            </a:xfrm>
            <a:prstGeom prst="arc">
              <a:avLst>
                <a:gd name="adj1" fmla="val 16200000"/>
                <a:gd name="adj2" fmla="val 20818648"/>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7C32E43-B12B-44AB-A74B-CF794F30FE3E}"/>
                  </a:ext>
                </a:extLst>
              </p:cNvPr>
              <p:cNvSpPr txBox="1"/>
              <p:nvPr/>
            </p:nvSpPr>
            <p:spPr>
              <a:xfrm>
                <a:off x="66252" y="5416772"/>
                <a:ext cx="9373517" cy="1446550"/>
              </a:xfrm>
              <a:prstGeom prst="rect">
                <a:avLst/>
              </a:prstGeom>
              <a:noFill/>
            </p:spPr>
            <p:txBody>
              <a:bodyPr wrap="square" rtlCol="0">
                <a:spAutoFit/>
              </a:bodyPr>
              <a:lstStyle/>
              <a:p>
                <a:pPr algn="ctr"/>
                <a:r>
                  <a:rPr lang="en-GB" sz="4400" dirty="0">
                    <a:solidFill>
                      <a:schemeClr val="bg1"/>
                    </a:solidFill>
                  </a:rPr>
                  <a:t>Force causes </a:t>
                </a:r>
                <a:r>
                  <a:rPr lang="en-GB" sz="4400" dirty="0">
                    <a:solidFill>
                      <a:srgbClr val="FF0000"/>
                    </a:solidFill>
                  </a:rPr>
                  <a:t>proper acceleration </a:t>
                </a:r>
                <a14:m>
                  <m:oMath xmlns:m="http://schemas.openxmlformats.org/officeDocument/2006/math">
                    <m:r>
                      <a:rPr lang="en-GB" sz="4400" i="1">
                        <a:solidFill>
                          <a:srgbClr val="FF0000"/>
                        </a:solidFill>
                        <a:latin typeface="Cambria Math" panose="02040503050406030204" pitchFamily="18" charset="0"/>
                      </a:rPr>
                      <m:t>𝛼</m:t>
                    </m:r>
                    <m:r>
                      <a:rPr lang="en-GB" sz="4400" i="1">
                        <a:solidFill>
                          <a:srgbClr val="FF0000"/>
                        </a:solidFill>
                        <a:latin typeface="Cambria Math" panose="02040503050406030204" pitchFamily="18" charset="0"/>
                      </a:rPr>
                      <m:t>≠0</m:t>
                    </m:r>
                  </m:oMath>
                </a14:m>
                <a:endParaRPr lang="en-GB" sz="4400" dirty="0">
                  <a:solidFill>
                    <a:schemeClr val="bg1"/>
                  </a:solidFill>
                </a:endParaRPr>
              </a:p>
              <a:p>
                <a:pPr algn="ctr"/>
                <a14:m>
                  <m:oMath xmlns:m="http://schemas.openxmlformats.org/officeDocument/2006/math">
                    <m:r>
                      <a:rPr lang="en-GB" sz="4400" b="0" i="1" smtClean="0">
                        <a:solidFill>
                          <a:schemeClr val="bg1"/>
                        </a:solidFill>
                        <a:latin typeface="Cambria Math" panose="02040503050406030204" pitchFamily="18" charset="0"/>
                      </a:rPr>
                      <m:t>⇒</m:t>
                    </m:r>
                  </m:oMath>
                </a14:m>
                <a:r>
                  <a:rPr lang="en-GB" sz="4400" dirty="0">
                    <a:solidFill>
                      <a:schemeClr val="bg1"/>
                    </a:solidFill>
                  </a:rPr>
                  <a:t> change path away from a geodesic</a:t>
                </a:r>
                <a:endParaRPr lang="en-CA" sz="4400" dirty="0">
                  <a:solidFill>
                    <a:schemeClr val="bg1"/>
                  </a:solidFill>
                </a:endParaRPr>
              </a:p>
            </p:txBody>
          </p:sp>
        </mc:Choice>
        <mc:Fallback xmlns="">
          <p:sp>
            <p:nvSpPr>
              <p:cNvPr id="25" name="TextBox 24">
                <a:extLst>
                  <a:ext uri="{FF2B5EF4-FFF2-40B4-BE49-F238E27FC236}">
                    <a16:creationId xmlns:a16="http://schemas.microsoft.com/office/drawing/2014/main" id="{F7C32E43-B12B-44AB-A74B-CF794F30FE3E}"/>
                  </a:ext>
                </a:extLst>
              </p:cNvPr>
              <p:cNvSpPr txBox="1">
                <a:spLocks noRot="1" noChangeAspect="1" noMove="1" noResize="1" noEditPoints="1" noAdjustHandles="1" noChangeArrowheads="1" noChangeShapeType="1" noTextEdit="1"/>
              </p:cNvSpPr>
              <p:nvPr/>
            </p:nvSpPr>
            <p:spPr>
              <a:xfrm>
                <a:off x="66252" y="5416772"/>
                <a:ext cx="9373517" cy="1446550"/>
              </a:xfrm>
              <a:prstGeom prst="rect">
                <a:avLst/>
              </a:prstGeom>
              <a:blipFill>
                <a:blip r:embed="rId5"/>
                <a:stretch>
                  <a:fillRect l="-1495" t="-8861" b="-19409"/>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937735037"/>
      </p:ext>
    </p:extLst>
  </p:cSld>
  <p:clrMapOvr>
    <a:masterClrMapping/>
  </p:clrMapOvr>
  <mc:AlternateContent xmlns:mc="http://schemas.openxmlformats.org/markup-compatibility/2006" xmlns:p14="http://schemas.microsoft.com/office/powerpoint/2010/main">
    <mc:Choice Requires="p14">
      <p:transition spd="med" p14:dur="700" advTm="23348">
        <p:fade/>
      </p:transition>
    </mc:Choice>
    <mc:Fallback xmlns="">
      <p:transition spd="med" advTm="23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A4E1F7-5A5A-48F5-8F04-11746359719C}"/>
              </a:ext>
            </a:extLst>
          </p:cNvPr>
          <p:cNvSpPr/>
          <p:nvPr/>
        </p:nvSpPr>
        <p:spPr>
          <a:xfrm>
            <a:off x="0" y="3629"/>
            <a:ext cx="12192000" cy="68580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2" name="Group 11">
            <a:extLst>
              <a:ext uri="{FF2B5EF4-FFF2-40B4-BE49-F238E27FC236}">
                <a16:creationId xmlns:a16="http://schemas.microsoft.com/office/drawing/2014/main" id="{DF021C3D-2B6B-4D16-A43E-E5CA3523FEAF}"/>
              </a:ext>
            </a:extLst>
          </p:cNvPr>
          <p:cNvGrpSpPr/>
          <p:nvPr/>
        </p:nvGrpSpPr>
        <p:grpSpPr>
          <a:xfrm>
            <a:off x="1255486" y="2390073"/>
            <a:ext cx="10145486" cy="2116037"/>
            <a:chOff x="1255486" y="2390073"/>
            <a:chExt cx="10145486" cy="2116037"/>
          </a:xfrm>
        </p:grpSpPr>
        <p:sp>
          <p:nvSpPr>
            <p:cNvPr id="10" name="Freeform: Shape 9">
              <a:extLst>
                <a:ext uri="{FF2B5EF4-FFF2-40B4-BE49-F238E27FC236}">
                  <a16:creationId xmlns:a16="http://schemas.microsoft.com/office/drawing/2014/main" id="{06C41EF4-D2C0-4F3D-AFA2-A010D1C3D3A2}"/>
                </a:ext>
              </a:extLst>
            </p:cNvPr>
            <p:cNvSpPr/>
            <p:nvPr/>
          </p:nvSpPr>
          <p:spPr>
            <a:xfrm>
              <a:off x="1255486" y="2390073"/>
              <a:ext cx="10145486" cy="2116037"/>
            </a:xfrm>
            <a:custGeom>
              <a:avLst/>
              <a:gdLst>
                <a:gd name="connsiteX0" fmla="*/ 0 w 10145486"/>
                <a:gd name="connsiteY0" fmla="*/ 1103086 h 2116037"/>
                <a:gd name="connsiteX1" fmla="*/ 1001486 w 10145486"/>
                <a:gd name="connsiteY1" fmla="*/ 1770743 h 2116037"/>
                <a:gd name="connsiteX2" fmla="*/ 2365828 w 10145486"/>
                <a:gd name="connsiteY2" fmla="*/ 2061029 h 2116037"/>
                <a:gd name="connsiteX3" fmla="*/ 4513943 w 10145486"/>
                <a:gd name="connsiteY3" fmla="*/ 682171 h 2116037"/>
                <a:gd name="connsiteX4" fmla="*/ 6836228 w 10145486"/>
                <a:gd name="connsiteY4" fmla="*/ 740229 h 2116037"/>
                <a:gd name="connsiteX5" fmla="*/ 9187543 w 10145486"/>
                <a:gd name="connsiteY5" fmla="*/ 696686 h 2116037"/>
                <a:gd name="connsiteX6" fmla="*/ 10145486 w 10145486"/>
                <a:gd name="connsiteY6" fmla="*/ 0 h 211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5486" h="2116037">
                  <a:moveTo>
                    <a:pt x="0" y="1103086"/>
                  </a:moveTo>
                  <a:cubicBezTo>
                    <a:pt x="303590" y="1357086"/>
                    <a:pt x="607181" y="1611086"/>
                    <a:pt x="1001486" y="1770743"/>
                  </a:cubicBezTo>
                  <a:cubicBezTo>
                    <a:pt x="1395791" y="1930400"/>
                    <a:pt x="1780418" y="2242458"/>
                    <a:pt x="2365828" y="2061029"/>
                  </a:cubicBezTo>
                  <a:cubicBezTo>
                    <a:pt x="2951238" y="1879600"/>
                    <a:pt x="3768876" y="902304"/>
                    <a:pt x="4513943" y="682171"/>
                  </a:cubicBezTo>
                  <a:cubicBezTo>
                    <a:pt x="5259010" y="462038"/>
                    <a:pt x="6057295" y="737810"/>
                    <a:pt x="6836228" y="740229"/>
                  </a:cubicBezTo>
                  <a:cubicBezTo>
                    <a:pt x="7615161" y="742648"/>
                    <a:pt x="8636000" y="820057"/>
                    <a:pt x="9187543" y="696686"/>
                  </a:cubicBezTo>
                  <a:cubicBezTo>
                    <a:pt x="9739086" y="573314"/>
                    <a:pt x="9915676" y="208038"/>
                    <a:pt x="10145486"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C000"/>
                </a:solidFill>
              </a:endParaRPr>
            </a:p>
          </p:txBody>
        </p:sp>
        <p:sp>
          <p:nvSpPr>
            <p:cNvPr id="11" name="Isosceles Triangle 10">
              <a:extLst>
                <a:ext uri="{FF2B5EF4-FFF2-40B4-BE49-F238E27FC236}">
                  <a16:creationId xmlns:a16="http://schemas.microsoft.com/office/drawing/2014/main" id="{EE344040-9F34-4FAB-B740-E035FD4610AB}"/>
                </a:ext>
              </a:extLst>
            </p:cNvPr>
            <p:cNvSpPr/>
            <p:nvPr/>
          </p:nvSpPr>
          <p:spPr>
            <a:xfrm rot="7200000">
              <a:off x="1818121" y="383362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Isosceles Triangle 14">
              <a:extLst>
                <a:ext uri="{FF2B5EF4-FFF2-40B4-BE49-F238E27FC236}">
                  <a16:creationId xmlns:a16="http://schemas.microsoft.com/office/drawing/2014/main" id="{FEAE1BC8-EDB7-4BCA-94D9-BFC72A295860}"/>
                </a:ext>
              </a:extLst>
            </p:cNvPr>
            <p:cNvSpPr/>
            <p:nvPr/>
          </p:nvSpPr>
          <p:spPr>
            <a:xfrm rot="3111482">
              <a:off x="4662707" y="343805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Isosceles Triangle 15">
              <a:extLst>
                <a:ext uri="{FF2B5EF4-FFF2-40B4-BE49-F238E27FC236}">
                  <a16:creationId xmlns:a16="http://schemas.microsoft.com/office/drawing/2014/main" id="{449CEDAE-2BA6-49FE-B661-BE3104957C4F}"/>
                </a:ext>
              </a:extLst>
            </p:cNvPr>
            <p:cNvSpPr/>
            <p:nvPr/>
          </p:nvSpPr>
          <p:spPr>
            <a:xfrm rot="5791211">
              <a:off x="7278907" y="2882812"/>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CB6DCBFB-F8E4-4B51-9220-B11468D3CD55}"/>
                </a:ext>
              </a:extLst>
            </p:cNvPr>
            <p:cNvSpPr/>
            <p:nvPr/>
          </p:nvSpPr>
          <p:spPr>
            <a:xfrm rot="4715264">
              <a:off x="10370743" y="286476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 name="Group 6">
            <a:extLst>
              <a:ext uri="{FF2B5EF4-FFF2-40B4-BE49-F238E27FC236}">
                <a16:creationId xmlns:a16="http://schemas.microsoft.com/office/drawing/2014/main" id="{27E901AE-67FF-4658-9AE0-9C6E0087DB83}"/>
              </a:ext>
            </a:extLst>
          </p:cNvPr>
          <p:cNvGrpSpPr/>
          <p:nvPr/>
        </p:nvGrpSpPr>
        <p:grpSpPr>
          <a:xfrm>
            <a:off x="3733800" y="4050128"/>
            <a:ext cx="7981950" cy="1784609"/>
            <a:chOff x="3733800" y="4050128"/>
            <a:chExt cx="7981950" cy="1784609"/>
          </a:xfrm>
        </p:grpSpPr>
        <p:sp>
          <p:nvSpPr>
            <p:cNvPr id="2" name="Freeform: Shape 1">
              <a:extLst>
                <a:ext uri="{FF2B5EF4-FFF2-40B4-BE49-F238E27FC236}">
                  <a16:creationId xmlns:a16="http://schemas.microsoft.com/office/drawing/2014/main" id="{90E4BDAA-731A-4348-BD6D-8F255711DE68}"/>
                </a:ext>
              </a:extLst>
            </p:cNvPr>
            <p:cNvSpPr/>
            <p:nvPr/>
          </p:nvSpPr>
          <p:spPr>
            <a:xfrm>
              <a:off x="3733800" y="4190522"/>
              <a:ext cx="7981950" cy="1477711"/>
            </a:xfrm>
            <a:custGeom>
              <a:avLst/>
              <a:gdLst>
                <a:gd name="connsiteX0" fmla="*/ 0 w 7981950"/>
                <a:gd name="connsiteY0" fmla="*/ 210028 h 1477711"/>
                <a:gd name="connsiteX1" fmla="*/ 1466850 w 7981950"/>
                <a:gd name="connsiteY1" fmla="*/ 19528 h 1477711"/>
                <a:gd name="connsiteX2" fmla="*/ 3562350 w 7981950"/>
                <a:gd name="connsiteY2" fmla="*/ 629128 h 1477711"/>
                <a:gd name="connsiteX3" fmla="*/ 6229350 w 7981950"/>
                <a:gd name="connsiteY3" fmla="*/ 1467328 h 1477711"/>
                <a:gd name="connsiteX4" fmla="*/ 7981950 w 7981950"/>
                <a:gd name="connsiteY4" fmla="*/ 1086328 h 147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950" h="1477711">
                  <a:moveTo>
                    <a:pt x="0" y="210028"/>
                  </a:moveTo>
                  <a:cubicBezTo>
                    <a:pt x="436562" y="79853"/>
                    <a:pt x="873125" y="-50322"/>
                    <a:pt x="1466850" y="19528"/>
                  </a:cubicBezTo>
                  <a:cubicBezTo>
                    <a:pt x="2060575" y="89378"/>
                    <a:pt x="2768600" y="387828"/>
                    <a:pt x="3562350" y="629128"/>
                  </a:cubicBezTo>
                  <a:cubicBezTo>
                    <a:pt x="4356100" y="870428"/>
                    <a:pt x="5492750" y="1391128"/>
                    <a:pt x="6229350" y="1467328"/>
                  </a:cubicBezTo>
                  <a:cubicBezTo>
                    <a:pt x="6965950" y="1543528"/>
                    <a:pt x="7842250" y="1178403"/>
                    <a:pt x="7981950" y="1086328"/>
                  </a:cubicBezTo>
                </a:path>
              </a:pathLst>
            </a:custGeom>
            <a:noFill/>
            <a:ln w="76200">
              <a:solidFill>
                <a:srgbClr val="AE8EE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Isosceles Triangle 17">
              <a:extLst>
                <a:ext uri="{FF2B5EF4-FFF2-40B4-BE49-F238E27FC236}">
                  <a16:creationId xmlns:a16="http://schemas.microsoft.com/office/drawing/2014/main" id="{A9B99EC8-C9A5-4DFB-BB24-6799A5BCA6D0}"/>
                </a:ext>
              </a:extLst>
            </p:cNvPr>
            <p:cNvSpPr/>
            <p:nvPr/>
          </p:nvSpPr>
          <p:spPr>
            <a:xfrm rot="5837162">
              <a:off x="5021179" y="4022772"/>
              <a:ext cx="333009" cy="387722"/>
            </a:xfrm>
            <a:prstGeom prst="triangle">
              <a:avLst/>
            </a:prstGeom>
            <a:solidFill>
              <a:srgbClr val="AE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Isosceles Triangle 18">
              <a:extLst>
                <a:ext uri="{FF2B5EF4-FFF2-40B4-BE49-F238E27FC236}">
                  <a16:creationId xmlns:a16="http://schemas.microsoft.com/office/drawing/2014/main" id="{C00E8ACC-AF01-43EA-BC44-77C62FCDC36D}"/>
                </a:ext>
              </a:extLst>
            </p:cNvPr>
            <p:cNvSpPr/>
            <p:nvPr/>
          </p:nvSpPr>
          <p:spPr>
            <a:xfrm rot="6341868">
              <a:off x="7140068" y="4627391"/>
              <a:ext cx="333009" cy="387722"/>
            </a:xfrm>
            <a:prstGeom prst="triangle">
              <a:avLst/>
            </a:prstGeom>
            <a:solidFill>
              <a:srgbClr val="AE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Isosceles Triangle 20">
              <a:extLst>
                <a:ext uri="{FF2B5EF4-FFF2-40B4-BE49-F238E27FC236}">
                  <a16:creationId xmlns:a16="http://schemas.microsoft.com/office/drawing/2014/main" id="{6EFC812D-01A3-4A58-A8C6-0F51ECB50F87}"/>
                </a:ext>
              </a:extLst>
            </p:cNvPr>
            <p:cNvSpPr/>
            <p:nvPr/>
          </p:nvSpPr>
          <p:spPr>
            <a:xfrm rot="5400000">
              <a:off x="9953907" y="5474372"/>
              <a:ext cx="333009" cy="387722"/>
            </a:xfrm>
            <a:prstGeom prst="triangle">
              <a:avLst/>
            </a:prstGeom>
            <a:solidFill>
              <a:srgbClr val="AE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0" name="Group 19">
            <a:extLst>
              <a:ext uri="{FF2B5EF4-FFF2-40B4-BE49-F238E27FC236}">
                <a16:creationId xmlns:a16="http://schemas.microsoft.com/office/drawing/2014/main" id="{C8F5A758-F35F-429D-B601-1DF6EE69193C}"/>
              </a:ext>
            </a:extLst>
          </p:cNvPr>
          <p:cNvGrpSpPr/>
          <p:nvPr/>
        </p:nvGrpSpPr>
        <p:grpSpPr>
          <a:xfrm>
            <a:off x="3737934" y="4384113"/>
            <a:ext cx="1661398" cy="1133772"/>
            <a:chOff x="3737934" y="4384113"/>
            <a:chExt cx="1661398" cy="1133772"/>
          </a:xfrm>
        </p:grpSpPr>
        <p:cxnSp>
          <p:nvCxnSpPr>
            <p:cNvPr id="5" name="Straight Arrow Connector 4">
              <a:extLst>
                <a:ext uri="{FF2B5EF4-FFF2-40B4-BE49-F238E27FC236}">
                  <a16:creationId xmlns:a16="http://schemas.microsoft.com/office/drawing/2014/main" id="{E31ED7DC-CE8C-40F3-AD80-91B3F4732D59}"/>
                </a:ext>
              </a:extLst>
            </p:cNvPr>
            <p:cNvCxnSpPr>
              <a:cxnSpLocks/>
            </p:cNvCxnSpPr>
            <p:nvPr/>
          </p:nvCxnSpPr>
          <p:spPr>
            <a:xfrm>
              <a:off x="3737934" y="4406380"/>
              <a:ext cx="776724" cy="1095348"/>
            </a:xfrm>
            <a:prstGeom prst="straightConnector1">
              <a:avLst/>
            </a:prstGeom>
            <a:ln w="127000">
              <a:solidFill>
                <a:srgbClr val="8C3FC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BC2FF8E-A9C6-4FCF-A49F-632C9C42D718}"/>
                    </a:ext>
                  </a:extLst>
                </p:cNvPr>
                <p:cNvSpPr txBox="1"/>
                <p:nvPr/>
              </p:nvSpPr>
              <p:spPr>
                <a:xfrm>
                  <a:off x="4615144" y="4384113"/>
                  <a:ext cx="784188" cy="11337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6000" b="0" i="1" smtClean="0">
                                <a:solidFill>
                                  <a:srgbClr val="8C3FC5"/>
                                </a:solidFill>
                                <a:latin typeface="Cambria Math" panose="02040503050406030204" pitchFamily="18" charset="0"/>
                              </a:rPr>
                            </m:ctrlPr>
                          </m:accPr>
                          <m:e>
                            <m:r>
                              <a:rPr lang="en-GB" sz="6000" b="0" i="1" smtClean="0">
                                <a:solidFill>
                                  <a:srgbClr val="8C3FC5"/>
                                </a:solidFill>
                                <a:latin typeface="Cambria Math" panose="02040503050406030204" pitchFamily="18" charset="0"/>
                              </a:rPr>
                              <m:t>𝐹</m:t>
                            </m:r>
                          </m:e>
                        </m:acc>
                      </m:oMath>
                    </m:oMathPara>
                  </a14:m>
                  <a:endParaRPr lang="en-CA" sz="4400" dirty="0">
                    <a:solidFill>
                      <a:srgbClr val="FFC000"/>
                    </a:solidFill>
                  </a:endParaRPr>
                </a:p>
              </p:txBody>
            </p:sp>
          </mc:Choice>
          <mc:Fallback xmlns="">
            <p:sp>
              <p:nvSpPr>
                <p:cNvPr id="22" name="TextBox 21">
                  <a:extLst>
                    <a:ext uri="{FF2B5EF4-FFF2-40B4-BE49-F238E27FC236}">
                      <a16:creationId xmlns:a16="http://schemas.microsoft.com/office/drawing/2014/main" id="{BBC2FF8E-A9C6-4FCF-A49F-632C9C42D718}"/>
                    </a:ext>
                  </a:extLst>
                </p:cNvPr>
                <p:cNvSpPr txBox="1">
                  <a:spLocks noRot="1" noChangeAspect="1" noMove="1" noResize="1" noEditPoints="1" noAdjustHandles="1" noChangeArrowheads="1" noChangeShapeType="1" noTextEdit="1"/>
                </p:cNvSpPr>
                <p:nvPr/>
              </p:nvSpPr>
              <p:spPr>
                <a:xfrm>
                  <a:off x="4615144" y="4384113"/>
                  <a:ext cx="784188" cy="1133772"/>
                </a:xfrm>
                <a:prstGeom prst="rect">
                  <a:avLst/>
                </a:prstGeom>
                <a:blipFill>
                  <a:blip r:embed="rId4"/>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A8F864E-4826-4AC5-B49D-621EC94130EF}"/>
                  </a:ext>
                </a:extLst>
              </p:cNvPr>
              <p:cNvSpPr txBox="1"/>
              <p:nvPr/>
            </p:nvSpPr>
            <p:spPr>
              <a:xfrm>
                <a:off x="133350" y="239632"/>
                <a:ext cx="11868150" cy="1919693"/>
              </a:xfrm>
              <a:prstGeom prst="rect">
                <a:avLst/>
              </a:prstGeom>
              <a:noFill/>
            </p:spPr>
            <p:txBody>
              <a:bodyPr wrap="square" rtlCol="0">
                <a:spAutoFit/>
              </a:bodyPr>
              <a:lstStyle/>
              <a:p>
                <a:r>
                  <a:rPr lang="en-GB" sz="4400" dirty="0">
                    <a:solidFill>
                      <a:srgbClr val="7030A0"/>
                    </a:solidFill>
                  </a:rPr>
                  <a:t>4-force</a:t>
                </a:r>
                <a:r>
                  <a:rPr lang="en-GB" sz="4400" dirty="0">
                    <a:solidFill>
                      <a:schemeClr val="bg1"/>
                    </a:solidFill>
                  </a:rPr>
                  <a:t> </a:t>
                </a:r>
                <a14:m>
                  <m:oMath xmlns:m="http://schemas.openxmlformats.org/officeDocument/2006/math">
                    <m:acc>
                      <m:accPr>
                        <m:chr m:val="⃗"/>
                        <m:ctrlPr>
                          <a:rPr lang="en-GB" sz="4400" i="1">
                            <a:solidFill>
                              <a:srgbClr val="8C3FC5"/>
                            </a:solidFill>
                            <a:latin typeface="Cambria Math" panose="02040503050406030204" pitchFamily="18" charset="0"/>
                          </a:rPr>
                        </m:ctrlPr>
                      </m:accPr>
                      <m:e>
                        <m:r>
                          <a:rPr lang="en-GB" sz="4400" i="1">
                            <a:solidFill>
                              <a:srgbClr val="8C3FC5"/>
                            </a:solidFill>
                            <a:latin typeface="Cambria Math" panose="02040503050406030204" pitchFamily="18" charset="0"/>
                          </a:rPr>
                          <m:t>𝐹</m:t>
                        </m:r>
                      </m:e>
                    </m:acc>
                  </m:oMath>
                </a14:m>
                <a:r>
                  <a:rPr lang="en-GB" sz="4400" dirty="0">
                    <a:solidFill>
                      <a:schemeClr val="bg1"/>
                    </a:solidFill>
                  </a:rPr>
                  <a:t> required to cause </a:t>
                </a:r>
                <a:r>
                  <a:rPr lang="en-GB" sz="4400" dirty="0">
                    <a:solidFill>
                      <a:srgbClr val="AE8EEE"/>
                    </a:solidFill>
                  </a:rPr>
                  <a:t>4-acceleration </a:t>
                </a:r>
                <a14:m>
                  <m:oMath xmlns:m="http://schemas.openxmlformats.org/officeDocument/2006/math">
                    <m:acc>
                      <m:accPr>
                        <m:chr m:val="⃗"/>
                        <m:ctrlPr>
                          <a:rPr lang="en-GB" sz="4400" b="0" i="1" smtClean="0">
                            <a:solidFill>
                              <a:srgbClr val="AE8EEE"/>
                            </a:solidFill>
                            <a:latin typeface="Cambria Math" panose="02040503050406030204" pitchFamily="18" charset="0"/>
                          </a:rPr>
                        </m:ctrlPr>
                      </m:accPr>
                      <m:e>
                        <m:r>
                          <a:rPr lang="en-GB" sz="4400" b="0" i="1" smtClean="0">
                            <a:solidFill>
                              <a:srgbClr val="AE8EEE"/>
                            </a:solidFill>
                            <a:latin typeface="Cambria Math" panose="02040503050406030204" pitchFamily="18" charset="0"/>
                          </a:rPr>
                          <m:t>𝐴</m:t>
                        </m:r>
                      </m:e>
                    </m:acc>
                  </m:oMath>
                </a14:m>
                <a:r>
                  <a:rPr lang="en-CA" sz="4400" dirty="0">
                    <a:solidFill>
                      <a:schemeClr val="bg1"/>
                    </a:solidFill>
                  </a:rPr>
                  <a:t>.</a:t>
                </a:r>
              </a:p>
              <a:p>
                <a:endParaRPr lang="en-CA" sz="2400" dirty="0">
                  <a:solidFill>
                    <a:schemeClr val="bg1"/>
                  </a:solidFill>
                </a:endParaRPr>
              </a:p>
              <a:p>
                <a:r>
                  <a:rPr lang="en-GB" sz="4000" dirty="0">
                    <a:solidFill>
                      <a:srgbClr val="AE8EEE"/>
                    </a:solidFill>
                  </a:rPr>
                  <a:t>4-acceleration </a:t>
                </a:r>
                <a14:m>
                  <m:oMath xmlns:m="http://schemas.openxmlformats.org/officeDocument/2006/math">
                    <m:acc>
                      <m:accPr>
                        <m:chr m:val="⃗"/>
                        <m:ctrlPr>
                          <a:rPr lang="en-GB" sz="4000" i="1">
                            <a:solidFill>
                              <a:srgbClr val="AE8EEE"/>
                            </a:solidFill>
                            <a:latin typeface="Cambria Math" panose="02040503050406030204" pitchFamily="18" charset="0"/>
                          </a:rPr>
                        </m:ctrlPr>
                      </m:accPr>
                      <m:e>
                        <m:r>
                          <a:rPr lang="en-GB" sz="4000" i="1">
                            <a:solidFill>
                              <a:srgbClr val="AE8EEE"/>
                            </a:solidFill>
                            <a:latin typeface="Cambria Math" panose="02040503050406030204" pitchFamily="18" charset="0"/>
                          </a:rPr>
                          <m:t>𝐴</m:t>
                        </m:r>
                      </m:e>
                    </m:acc>
                  </m:oMath>
                </a14:m>
                <a:r>
                  <a:rPr lang="en-CA" sz="4000" dirty="0">
                    <a:solidFill>
                      <a:schemeClr val="bg1"/>
                    </a:solidFill>
                  </a:rPr>
                  <a:t> changes worldline </a:t>
                </a:r>
                <a:r>
                  <a:rPr lang="en-CA" sz="4000" dirty="0">
                    <a:solidFill>
                      <a:srgbClr val="FF0000"/>
                    </a:solidFill>
                  </a:rPr>
                  <a:t>away from geodesic</a:t>
                </a:r>
                <a:r>
                  <a:rPr lang="en-CA" sz="4000" dirty="0">
                    <a:solidFill>
                      <a:schemeClr val="bg1"/>
                    </a:solidFill>
                  </a:rPr>
                  <a:t>.</a:t>
                </a:r>
                <a:endParaRPr lang="en-CA" sz="4400" dirty="0">
                  <a:solidFill>
                    <a:schemeClr val="bg1"/>
                  </a:solidFill>
                </a:endParaRPr>
              </a:p>
            </p:txBody>
          </p:sp>
        </mc:Choice>
        <mc:Fallback xmlns="">
          <p:sp>
            <p:nvSpPr>
              <p:cNvPr id="23" name="TextBox 22">
                <a:extLst>
                  <a:ext uri="{FF2B5EF4-FFF2-40B4-BE49-F238E27FC236}">
                    <a16:creationId xmlns:a16="http://schemas.microsoft.com/office/drawing/2014/main" id="{6A8F864E-4826-4AC5-B49D-621EC94130EF}"/>
                  </a:ext>
                </a:extLst>
              </p:cNvPr>
              <p:cNvSpPr txBox="1">
                <a:spLocks noRot="1" noChangeAspect="1" noMove="1" noResize="1" noEditPoints="1" noAdjustHandles="1" noChangeArrowheads="1" noChangeShapeType="1" noTextEdit="1"/>
              </p:cNvSpPr>
              <p:nvPr/>
            </p:nvSpPr>
            <p:spPr>
              <a:xfrm>
                <a:off x="133350" y="239632"/>
                <a:ext cx="11868150" cy="1919693"/>
              </a:xfrm>
              <a:prstGeom prst="rect">
                <a:avLst/>
              </a:prstGeom>
              <a:blipFill>
                <a:blip r:embed="rId5"/>
                <a:stretch>
                  <a:fillRect l="-2106" t="-1587" r="-565" b="-13016"/>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380778117"/>
      </p:ext>
    </p:extLst>
  </p:cSld>
  <p:clrMapOvr>
    <a:masterClrMapping/>
  </p:clrMapOvr>
  <mc:AlternateContent xmlns:mc="http://schemas.openxmlformats.org/markup-compatibility/2006" xmlns:p14="http://schemas.microsoft.com/office/powerpoint/2010/main">
    <mc:Choice Requires="p14">
      <p:transition spd="med" p14:dur="700" advTm="12876">
        <p:fade/>
      </p:transition>
    </mc:Choice>
    <mc:Fallback xmlns="">
      <p:transition spd="med" advTm="128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2EC75D70-C94A-4B1F-BC14-0BCE02D3C96E}"/>
              </a:ext>
            </a:extLst>
          </p:cNvPr>
          <p:cNvGrpSpPr/>
          <p:nvPr/>
        </p:nvGrpSpPr>
        <p:grpSpPr>
          <a:xfrm rot="4214803">
            <a:off x="3446163" y="3531132"/>
            <a:ext cx="742121" cy="579783"/>
            <a:chOff x="2141883" y="7500730"/>
            <a:chExt cx="742121" cy="579783"/>
          </a:xfrm>
        </p:grpSpPr>
        <p:cxnSp>
          <p:nvCxnSpPr>
            <p:cNvPr id="32" name="Straight Connector 31">
              <a:extLst>
                <a:ext uri="{FF2B5EF4-FFF2-40B4-BE49-F238E27FC236}">
                  <a16:creationId xmlns:a16="http://schemas.microsoft.com/office/drawing/2014/main" id="{DF52F67A-F2B0-4FDD-BA48-E10B5386E242}"/>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62D592-9887-40AA-BEA4-131B6E4834B2}"/>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785798-3286-409A-AAB6-3D85D5EF6C2A}"/>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5055E6DD-D4C0-45AC-AAC0-900B461E86A1}"/>
              </a:ext>
            </a:extLst>
          </p:cNvPr>
          <p:cNvSpPr txBox="1"/>
          <p:nvPr/>
        </p:nvSpPr>
        <p:spPr>
          <a:xfrm>
            <a:off x="133351" y="57150"/>
            <a:ext cx="10096500" cy="707886"/>
          </a:xfrm>
          <a:prstGeom prst="rect">
            <a:avLst/>
          </a:prstGeom>
          <a:noFill/>
        </p:spPr>
        <p:txBody>
          <a:bodyPr wrap="square" rtlCol="0">
            <a:spAutoFit/>
          </a:bodyPr>
          <a:lstStyle/>
          <a:p>
            <a:r>
              <a:rPr lang="en-GB" sz="4000" dirty="0"/>
              <a:t>An object in free-fall will travel along geodesics.</a:t>
            </a:r>
            <a:endParaRPr lang="en-CA" sz="4400" dirty="0"/>
          </a:p>
        </p:txBody>
      </p:sp>
      <p:sp>
        <p:nvSpPr>
          <p:cNvPr id="5" name="TextBox 4">
            <a:extLst>
              <a:ext uri="{FF2B5EF4-FFF2-40B4-BE49-F238E27FC236}">
                <a16:creationId xmlns:a16="http://schemas.microsoft.com/office/drawing/2014/main" id="{1C0B9A4C-13BF-4BED-9283-5C1118F3A3FC}"/>
              </a:ext>
            </a:extLst>
          </p:cNvPr>
          <p:cNvSpPr txBox="1"/>
          <p:nvPr/>
        </p:nvSpPr>
        <p:spPr>
          <a:xfrm>
            <a:off x="133350" y="5981700"/>
            <a:ext cx="11925299" cy="707886"/>
          </a:xfrm>
          <a:prstGeom prst="rect">
            <a:avLst/>
          </a:prstGeom>
          <a:noFill/>
        </p:spPr>
        <p:txBody>
          <a:bodyPr wrap="square" rtlCol="0">
            <a:spAutoFit/>
          </a:bodyPr>
          <a:lstStyle/>
          <a:p>
            <a:r>
              <a:rPr lang="en-GB" sz="4000" dirty="0"/>
              <a:t>Free-fall = only influenced by gravity and no other forces.</a:t>
            </a:r>
            <a:endParaRPr lang="en-CA" sz="4400" dirty="0"/>
          </a:p>
        </p:txBody>
      </p:sp>
      <p:cxnSp>
        <p:nvCxnSpPr>
          <p:cNvPr id="6" name="Straight Connector 5">
            <a:extLst>
              <a:ext uri="{FF2B5EF4-FFF2-40B4-BE49-F238E27FC236}">
                <a16:creationId xmlns:a16="http://schemas.microsoft.com/office/drawing/2014/main" id="{D93007A6-D83D-4B99-B977-BD5C34B878DF}"/>
              </a:ext>
            </a:extLst>
          </p:cNvPr>
          <p:cNvCxnSpPr>
            <a:cxnSpLocks/>
          </p:cNvCxnSpPr>
          <p:nvPr/>
        </p:nvCxnSpPr>
        <p:spPr>
          <a:xfrm flipV="1">
            <a:off x="6096000" y="895352"/>
            <a:ext cx="0" cy="516254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3BBBEAB-0932-49DD-B05B-A13E85C657D6}"/>
              </a:ext>
            </a:extLst>
          </p:cNvPr>
          <p:cNvGrpSpPr/>
          <p:nvPr/>
        </p:nvGrpSpPr>
        <p:grpSpPr>
          <a:xfrm>
            <a:off x="6750327" y="948735"/>
            <a:ext cx="4948811" cy="4897635"/>
            <a:chOff x="6750327" y="948735"/>
            <a:chExt cx="4948811" cy="4897635"/>
          </a:xfrm>
        </p:grpSpPr>
        <p:sp>
          <p:nvSpPr>
            <p:cNvPr id="14" name="Rectangle 13">
              <a:extLst>
                <a:ext uri="{FF2B5EF4-FFF2-40B4-BE49-F238E27FC236}">
                  <a16:creationId xmlns:a16="http://schemas.microsoft.com/office/drawing/2014/main" id="{60C8EEE4-5D86-4354-BEE9-A3F0EF5D3E38}"/>
                </a:ext>
              </a:extLst>
            </p:cNvPr>
            <p:cNvSpPr/>
            <p:nvPr/>
          </p:nvSpPr>
          <p:spPr>
            <a:xfrm rot="16200000">
              <a:off x="6775915" y="923147"/>
              <a:ext cx="4897635" cy="49488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9458" name="Picture 2" descr="Iss, Space Station, International Space Station, Dock">
              <a:extLst>
                <a:ext uri="{FF2B5EF4-FFF2-40B4-BE49-F238E27FC236}">
                  <a16:creationId xmlns:a16="http://schemas.microsoft.com/office/drawing/2014/main" id="{35FBED82-DE70-4FC0-AB56-C0324D601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807" y="1049181"/>
              <a:ext cx="1871440" cy="12281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Earth, Planet, Space, World, Blue Planet, Outer Space">
              <a:extLst>
                <a:ext uri="{FF2B5EF4-FFF2-40B4-BE49-F238E27FC236}">
                  <a16:creationId xmlns:a16="http://schemas.microsoft.com/office/drawing/2014/main" id="{600D865B-893F-459D-9CB0-CC293E951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947" y="3021238"/>
              <a:ext cx="2289629" cy="22896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AF764230-B085-4A7A-9AC8-7906A0D77168}"/>
              </a:ext>
            </a:extLst>
          </p:cNvPr>
          <p:cNvGrpSpPr/>
          <p:nvPr/>
        </p:nvGrpSpPr>
        <p:grpSpPr>
          <a:xfrm>
            <a:off x="798287" y="1180671"/>
            <a:ext cx="3779415" cy="4018450"/>
            <a:chOff x="798287" y="1180671"/>
            <a:chExt cx="3779415" cy="4018450"/>
          </a:xfrm>
        </p:grpSpPr>
        <p:pic>
          <p:nvPicPr>
            <p:cNvPr id="19460" name="Picture 4" descr="Aircraft, Plane, Hatz Cb-1, Classic, Vintage">
              <a:extLst>
                <a:ext uri="{FF2B5EF4-FFF2-40B4-BE49-F238E27FC236}">
                  <a16:creationId xmlns:a16="http://schemas.microsoft.com/office/drawing/2014/main" id="{AD550B0B-C979-44BC-B06A-A77A445A91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02" t="20294" r="28890" b="35783"/>
            <a:stretch/>
          </p:blipFill>
          <p:spPr bwMode="auto">
            <a:xfrm>
              <a:off x="798287" y="1180671"/>
              <a:ext cx="3167530" cy="15112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Apple, Food, Fruit">
              <a:extLst>
                <a:ext uri="{FF2B5EF4-FFF2-40B4-BE49-F238E27FC236}">
                  <a16:creationId xmlns:a16="http://schemas.microsoft.com/office/drawing/2014/main" id="{7D19299C-2F34-4DE6-89B0-E0B5D4FEA06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32361" y1="77639" x2="59583" y2="81528"/>
                          <a14:backgroundMark x1="59583" y1="81528" x2="68056" y2="81389"/>
                          <a14:backgroundMark x1="68056" y1="81389" x2="76528" y2="78194"/>
                          <a14:backgroundMark x1="76528" y1="78194" x2="77083" y2="77361"/>
                          <a14:backgroundMark x1="46944" y1="79583" x2="51111" y2="79861"/>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3496008" y="4117427"/>
              <a:ext cx="1081694" cy="1081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6F8973CA-4A2A-4F05-9C0C-3FAEA3D0FB02}"/>
              </a:ext>
            </a:extLst>
          </p:cNvPr>
          <p:cNvGrpSpPr/>
          <p:nvPr/>
        </p:nvGrpSpPr>
        <p:grpSpPr>
          <a:xfrm>
            <a:off x="6961239" y="1542554"/>
            <a:ext cx="5601044" cy="5606106"/>
            <a:chOff x="6961239" y="1542554"/>
            <a:chExt cx="5601044" cy="5606106"/>
          </a:xfrm>
        </p:grpSpPr>
        <p:sp>
          <p:nvSpPr>
            <p:cNvPr id="12" name="Arc 11">
              <a:extLst>
                <a:ext uri="{FF2B5EF4-FFF2-40B4-BE49-F238E27FC236}">
                  <a16:creationId xmlns:a16="http://schemas.microsoft.com/office/drawing/2014/main" id="{AFEAA6F8-8087-4960-B8CC-31E18C5A4775}"/>
                </a:ext>
              </a:extLst>
            </p:cNvPr>
            <p:cNvSpPr/>
            <p:nvPr/>
          </p:nvSpPr>
          <p:spPr>
            <a:xfrm rot="16200000">
              <a:off x="6961239" y="1547616"/>
              <a:ext cx="5601044" cy="5601044"/>
            </a:xfrm>
            <a:prstGeom prst="arc">
              <a:avLst>
                <a:gd name="adj1" fmla="val 17301020"/>
                <a:gd name="adj2" fmla="val 1904861"/>
              </a:avLst>
            </a:pr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Isosceles Triangle 17">
              <a:extLst>
                <a:ext uri="{FF2B5EF4-FFF2-40B4-BE49-F238E27FC236}">
                  <a16:creationId xmlns:a16="http://schemas.microsoft.com/office/drawing/2014/main" id="{13E3B906-D9AD-4340-9DE4-8FE0F3C476A3}"/>
                </a:ext>
              </a:extLst>
            </p:cNvPr>
            <p:cNvSpPr/>
            <p:nvPr/>
          </p:nvSpPr>
          <p:spPr>
            <a:xfrm rot="6679038">
              <a:off x="10747187" y="1606154"/>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Isosceles Triangle 18">
              <a:extLst>
                <a:ext uri="{FF2B5EF4-FFF2-40B4-BE49-F238E27FC236}">
                  <a16:creationId xmlns:a16="http://schemas.microsoft.com/office/drawing/2014/main" id="{8BB357DD-2EED-4625-8BAC-E64B86E98745}"/>
                </a:ext>
              </a:extLst>
            </p:cNvPr>
            <p:cNvSpPr/>
            <p:nvPr/>
          </p:nvSpPr>
          <p:spPr>
            <a:xfrm rot="1922274">
              <a:off x="7309229" y="2576694"/>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Isosceles Triangle 19">
              <a:extLst>
                <a:ext uri="{FF2B5EF4-FFF2-40B4-BE49-F238E27FC236}">
                  <a16:creationId xmlns:a16="http://schemas.microsoft.com/office/drawing/2014/main" id="{F0BAAAC1-9981-436F-A375-7706990785D0}"/>
                </a:ext>
              </a:extLst>
            </p:cNvPr>
            <p:cNvSpPr/>
            <p:nvPr/>
          </p:nvSpPr>
          <p:spPr>
            <a:xfrm rot="3938535">
              <a:off x="8678099" y="1515198"/>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a:extLst>
              <a:ext uri="{FF2B5EF4-FFF2-40B4-BE49-F238E27FC236}">
                <a16:creationId xmlns:a16="http://schemas.microsoft.com/office/drawing/2014/main" id="{CF972EC5-71D3-46CE-871F-A21720BF4BDA}"/>
              </a:ext>
            </a:extLst>
          </p:cNvPr>
          <p:cNvGrpSpPr/>
          <p:nvPr/>
        </p:nvGrpSpPr>
        <p:grpSpPr>
          <a:xfrm>
            <a:off x="973566" y="2346275"/>
            <a:ext cx="3329082" cy="5601044"/>
            <a:chOff x="973566" y="2346275"/>
            <a:chExt cx="3329082" cy="5601044"/>
          </a:xfrm>
        </p:grpSpPr>
        <p:sp>
          <p:nvSpPr>
            <p:cNvPr id="24" name="Arc 23">
              <a:extLst>
                <a:ext uri="{FF2B5EF4-FFF2-40B4-BE49-F238E27FC236}">
                  <a16:creationId xmlns:a16="http://schemas.microsoft.com/office/drawing/2014/main" id="{E9D77D5C-572C-474E-B5FD-FC7455A98A8D}"/>
                </a:ext>
              </a:extLst>
            </p:cNvPr>
            <p:cNvSpPr/>
            <p:nvPr/>
          </p:nvSpPr>
          <p:spPr>
            <a:xfrm rot="16200000">
              <a:off x="-243190" y="3563031"/>
              <a:ext cx="5601044" cy="3167532"/>
            </a:xfrm>
            <a:prstGeom prst="arc">
              <a:avLst>
                <a:gd name="adj1" fmla="val 139725"/>
                <a:gd name="adj2" fmla="val 5820622"/>
              </a:avLst>
            </a:prstGeom>
            <a:ln w="762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5" name="Isosceles Triangle 24">
              <a:extLst>
                <a:ext uri="{FF2B5EF4-FFF2-40B4-BE49-F238E27FC236}">
                  <a16:creationId xmlns:a16="http://schemas.microsoft.com/office/drawing/2014/main" id="{425257A4-1AF2-4487-8191-B8EC3B6FB727}"/>
                </a:ext>
              </a:extLst>
            </p:cNvPr>
            <p:cNvSpPr/>
            <p:nvPr/>
          </p:nvSpPr>
          <p:spPr>
            <a:xfrm rot="9267059">
              <a:off x="3735806" y="3482271"/>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Isosceles Triangle 25">
              <a:extLst>
                <a:ext uri="{FF2B5EF4-FFF2-40B4-BE49-F238E27FC236}">
                  <a16:creationId xmlns:a16="http://schemas.microsoft.com/office/drawing/2014/main" id="{039E5769-A4D3-4C82-BD69-B7CDD4B92184}"/>
                </a:ext>
              </a:extLst>
            </p:cNvPr>
            <p:cNvSpPr/>
            <p:nvPr/>
          </p:nvSpPr>
          <p:spPr>
            <a:xfrm rot="7598545">
              <a:off x="3076614" y="2462669"/>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Isosceles Triangle 26">
              <a:extLst>
                <a:ext uri="{FF2B5EF4-FFF2-40B4-BE49-F238E27FC236}">
                  <a16:creationId xmlns:a16="http://schemas.microsoft.com/office/drawing/2014/main" id="{8CFCD69C-EEB6-454D-A817-0B0B23DFBF27}"/>
                </a:ext>
              </a:extLst>
            </p:cNvPr>
            <p:cNvSpPr/>
            <p:nvPr/>
          </p:nvSpPr>
          <p:spPr>
            <a:xfrm rot="10548395">
              <a:off x="3969639" y="4842909"/>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3812100858"/>
      </p:ext>
    </p:extLst>
  </p:cSld>
  <p:clrMapOvr>
    <a:masterClrMapping/>
  </p:clrMapOvr>
  <mc:AlternateContent xmlns:mc="http://schemas.openxmlformats.org/markup-compatibility/2006" xmlns:p14="http://schemas.microsoft.com/office/powerpoint/2010/main">
    <mc:Choice Requires="p14">
      <p:transition spd="slow" p14:dur="2000" advTm="31389"/>
    </mc:Choice>
    <mc:Fallback xmlns="">
      <p:transition spd="slow" advTm="313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60B28C0-AA82-4394-AA04-5C64A7609117}"/>
              </a:ext>
            </a:extLst>
          </p:cNvPr>
          <p:cNvGrpSpPr/>
          <p:nvPr/>
        </p:nvGrpSpPr>
        <p:grpSpPr>
          <a:xfrm>
            <a:off x="359241" y="2295009"/>
            <a:ext cx="5162550" cy="1920255"/>
            <a:chOff x="359241" y="2295009"/>
            <a:chExt cx="5162550" cy="1920255"/>
          </a:xfrm>
        </p:grpSpPr>
        <p:pic>
          <p:nvPicPr>
            <p:cNvPr id="4" name="Picture 4" descr="Image result for grass">
              <a:extLst>
                <a:ext uri="{FF2B5EF4-FFF2-40B4-BE49-F238E27FC236}">
                  <a16:creationId xmlns:a16="http://schemas.microsoft.com/office/drawing/2014/main" id="{11CA2916-1C22-472E-83BE-82A97706BF8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t="80000"/>
            <a:stretch/>
          </p:blipFill>
          <p:spPr bwMode="auto">
            <a:xfrm>
              <a:off x="359241" y="3559321"/>
              <a:ext cx="5162550" cy="5808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pple, Food, Fruit">
              <a:extLst>
                <a:ext uri="{FF2B5EF4-FFF2-40B4-BE49-F238E27FC236}">
                  <a16:creationId xmlns:a16="http://schemas.microsoft.com/office/drawing/2014/main" id="{828064FD-A148-411A-ABF1-3BC600361EE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32361" y1="77639" x2="59583" y2="81528"/>
                          <a14:backgroundMark x1="59583" y1="81528" x2="68056" y2="81389"/>
                          <a14:backgroundMark x1="68056" y1="81389" x2="76528" y2="78194"/>
                          <a14:backgroundMark x1="76528" y1="78194" x2="77083" y2="77361"/>
                          <a14:backgroundMark x1="46944" y1="79583" x2="51111" y2="79861"/>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980388" y="2295009"/>
              <a:ext cx="1920255" cy="192025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FE423598-D222-4608-8B76-B4084FF9D03C}"/>
              </a:ext>
            </a:extLst>
          </p:cNvPr>
          <p:cNvSpPr txBox="1"/>
          <p:nvPr/>
        </p:nvSpPr>
        <p:spPr>
          <a:xfrm>
            <a:off x="133350" y="277586"/>
            <a:ext cx="5388441" cy="830997"/>
          </a:xfrm>
          <a:prstGeom prst="rect">
            <a:avLst/>
          </a:prstGeom>
          <a:noFill/>
        </p:spPr>
        <p:txBody>
          <a:bodyPr wrap="square" rtlCol="0">
            <a:spAutoFit/>
          </a:bodyPr>
          <a:lstStyle/>
          <a:p>
            <a:r>
              <a:rPr lang="en-GB" sz="4800" dirty="0"/>
              <a:t>Newtonian Physics:</a:t>
            </a:r>
            <a:endParaRPr lang="en-CA" sz="5400" dirty="0"/>
          </a:p>
        </p:txBody>
      </p:sp>
      <p:cxnSp>
        <p:nvCxnSpPr>
          <p:cNvPr id="8" name="Straight Connector 7">
            <a:extLst>
              <a:ext uri="{FF2B5EF4-FFF2-40B4-BE49-F238E27FC236}">
                <a16:creationId xmlns:a16="http://schemas.microsoft.com/office/drawing/2014/main" id="{D87C0575-3211-4296-A3D7-B2978EB7EB97}"/>
              </a:ext>
            </a:extLst>
          </p:cNvPr>
          <p:cNvCxnSpPr>
            <a:cxnSpLocks/>
          </p:cNvCxnSpPr>
          <p:nvPr/>
        </p:nvCxnSpPr>
        <p:spPr>
          <a:xfrm flipV="1">
            <a:off x="6096000"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153751-2F5F-4789-9E54-8CC3BEA20F06}"/>
                  </a:ext>
                </a:extLst>
              </p:cNvPr>
              <p:cNvSpPr txBox="1"/>
              <p:nvPr/>
            </p:nvSpPr>
            <p:spPr>
              <a:xfrm>
                <a:off x="3189969" y="2542666"/>
                <a:ext cx="3042496" cy="925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4800" b="0" i="1" smtClean="0">
                              <a:latin typeface="Cambria Math" panose="02040503050406030204" pitchFamily="18" charset="0"/>
                            </a:rPr>
                          </m:ctrlPr>
                        </m:sSubPr>
                        <m:e>
                          <m:acc>
                            <m:accPr>
                              <m:chr m:val="⃗"/>
                              <m:ctrlPr>
                                <a:rPr lang="en-GB" sz="4800" b="0" i="1" smtClean="0">
                                  <a:latin typeface="Cambria Math" panose="02040503050406030204" pitchFamily="18" charset="0"/>
                                </a:rPr>
                              </m:ctrlPr>
                            </m:accPr>
                            <m:e>
                              <m:r>
                                <a:rPr lang="en-GB" sz="4800" b="0" i="1" smtClean="0">
                                  <a:latin typeface="Cambria Math" panose="02040503050406030204" pitchFamily="18" charset="0"/>
                                </a:rPr>
                                <m:t>𝐹</m:t>
                              </m:r>
                            </m:e>
                          </m:acc>
                        </m:e>
                        <m:sub>
                          <m:r>
                            <a:rPr lang="en-GB" sz="4800" b="0" i="1" smtClean="0">
                              <a:latin typeface="Cambria Math" panose="02040503050406030204" pitchFamily="18" charset="0"/>
                            </a:rPr>
                            <m:t>𝑛𝑒𝑡</m:t>
                          </m:r>
                        </m:sub>
                      </m:sSub>
                      <m:r>
                        <a:rPr lang="en-GB" sz="4800" b="0" i="1" smtClean="0">
                          <a:latin typeface="Cambria Math" panose="02040503050406030204" pitchFamily="18" charset="0"/>
                        </a:rPr>
                        <m:t>=</m:t>
                      </m:r>
                      <m:acc>
                        <m:accPr>
                          <m:chr m:val="⃗"/>
                          <m:ctrlPr>
                            <a:rPr lang="en-GB" sz="4800" b="0" i="1" smtClean="0">
                              <a:latin typeface="Cambria Math" panose="02040503050406030204" pitchFamily="18" charset="0"/>
                            </a:rPr>
                          </m:ctrlPr>
                        </m:accPr>
                        <m:e>
                          <m:r>
                            <a:rPr lang="en-GB" sz="4800" b="0" i="1" smtClean="0">
                              <a:latin typeface="Cambria Math" panose="02040503050406030204" pitchFamily="18" charset="0"/>
                            </a:rPr>
                            <m:t>0</m:t>
                          </m:r>
                        </m:e>
                      </m:acc>
                    </m:oMath>
                  </m:oMathPara>
                </a14:m>
                <a:endParaRPr lang="en-CA" sz="4800" dirty="0"/>
              </a:p>
            </p:txBody>
          </p:sp>
        </mc:Choice>
        <mc:Fallback xmlns="">
          <p:sp>
            <p:nvSpPr>
              <p:cNvPr id="11" name="TextBox 10">
                <a:extLst>
                  <a:ext uri="{FF2B5EF4-FFF2-40B4-BE49-F238E27FC236}">
                    <a16:creationId xmlns:a16="http://schemas.microsoft.com/office/drawing/2014/main" id="{E3153751-2F5F-4789-9E54-8CC3BEA20F06}"/>
                  </a:ext>
                </a:extLst>
              </p:cNvPr>
              <p:cNvSpPr txBox="1">
                <a:spLocks noRot="1" noChangeAspect="1" noMove="1" noResize="1" noEditPoints="1" noAdjustHandles="1" noChangeArrowheads="1" noChangeShapeType="1" noTextEdit="1"/>
              </p:cNvSpPr>
              <p:nvPr/>
            </p:nvSpPr>
            <p:spPr>
              <a:xfrm>
                <a:off x="3189969" y="2542666"/>
                <a:ext cx="3042496" cy="925446"/>
              </a:xfrm>
              <a:prstGeom prst="rect">
                <a:avLst/>
              </a:prstGeom>
              <a:blipFill>
                <a:blip r:embed="rId7"/>
                <a:stretch>
                  <a:fillRect/>
                </a:stretch>
              </a:blipFill>
            </p:spPr>
            <p:txBody>
              <a:bodyPr/>
              <a:lstStyle/>
              <a:p>
                <a:r>
                  <a:rPr lang="en-CA">
                    <a:noFill/>
                  </a:rPr>
                  <a:t> </a:t>
                </a:r>
              </a:p>
            </p:txBody>
          </p:sp>
        </mc:Fallback>
      </mc:AlternateContent>
      <p:grpSp>
        <p:nvGrpSpPr>
          <p:cNvPr id="41" name="Group 40">
            <a:extLst>
              <a:ext uri="{FF2B5EF4-FFF2-40B4-BE49-F238E27FC236}">
                <a16:creationId xmlns:a16="http://schemas.microsoft.com/office/drawing/2014/main" id="{63A9DC6C-5E28-40D0-BB81-C83BD87C76A1}"/>
              </a:ext>
            </a:extLst>
          </p:cNvPr>
          <p:cNvGrpSpPr/>
          <p:nvPr/>
        </p:nvGrpSpPr>
        <p:grpSpPr>
          <a:xfrm>
            <a:off x="570627" y="3805145"/>
            <a:ext cx="2892739" cy="1674431"/>
            <a:chOff x="570627" y="3805145"/>
            <a:chExt cx="2892739" cy="1674431"/>
          </a:xfrm>
        </p:grpSpPr>
        <p:sp>
          <p:nvSpPr>
            <p:cNvPr id="14" name="Arrow: Down 13">
              <a:extLst>
                <a:ext uri="{FF2B5EF4-FFF2-40B4-BE49-F238E27FC236}">
                  <a16:creationId xmlns:a16="http://schemas.microsoft.com/office/drawing/2014/main" id="{8C95D362-47ED-44F0-ADF4-C2A40BEC376D}"/>
                </a:ext>
              </a:extLst>
            </p:cNvPr>
            <p:cNvSpPr/>
            <p:nvPr/>
          </p:nvSpPr>
          <p:spPr>
            <a:xfrm>
              <a:off x="2534452" y="3805145"/>
              <a:ext cx="928914" cy="11890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TextBox 15">
              <a:extLst>
                <a:ext uri="{FF2B5EF4-FFF2-40B4-BE49-F238E27FC236}">
                  <a16:creationId xmlns:a16="http://schemas.microsoft.com/office/drawing/2014/main" id="{FDC0472C-2EE8-4609-B793-FA18C2A2E712}"/>
                </a:ext>
              </a:extLst>
            </p:cNvPr>
            <p:cNvSpPr txBox="1"/>
            <p:nvPr/>
          </p:nvSpPr>
          <p:spPr>
            <a:xfrm>
              <a:off x="570627" y="4156137"/>
              <a:ext cx="1963825" cy="1323439"/>
            </a:xfrm>
            <a:prstGeom prst="rect">
              <a:avLst/>
            </a:prstGeom>
            <a:noFill/>
          </p:spPr>
          <p:txBody>
            <a:bodyPr wrap="square" rtlCol="0">
              <a:spAutoFit/>
            </a:bodyPr>
            <a:lstStyle/>
            <a:p>
              <a:pPr algn="ctr"/>
              <a:r>
                <a:rPr lang="en-GB" sz="4000" dirty="0">
                  <a:solidFill>
                    <a:srgbClr val="FF0000"/>
                  </a:solidFill>
                </a:rPr>
                <a:t>force of gravity</a:t>
              </a:r>
              <a:endParaRPr lang="en-CA" sz="4400" dirty="0">
                <a:solidFill>
                  <a:srgbClr val="FF0000"/>
                </a:solidFill>
              </a:endParaRPr>
            </a:p>
          </p:txBody>
        </p:sp>
      </p:grpSp>
      <p:grpSp>
        <p:nvGrpSpPr>
          <p:cNvPr id="42" name="Group 41">
            <a:extLst>
              <a:ext uri="{FF2B5EF4-FFF2-40B4-BE49-F238E27FC236}">
                <a16:creationId xmlns:a16="http://schemas.microsoft.com/office/drawing/2014/main" id="{B35583CD-5972-43C1-ABA5-AA3B3864D6F1}"/>
              </a:ext>
            </a:extLst>
          </p:cNvPr>
          <p:cNvGrpSpPr/>
          <p:nvPr/>
        </p:nvGrpSpPr>
        <p:grpSpPr>
          <a:xfrm>
            <a:off x="700766" y="1319297"/>
            <a:ext cx="2791628" cy="1343149"/>
            <a:chOff x="700766" y="1319297"/>
            <a:chExt cx="2791628" cy="1343149"/>
          </a:xfrm>
        </p:grpSpPr>
        <p:sp>
          <p:nvSpPr>
            <p:cNvPr id="15" name="Arrow: Down 14">
              <a:extLst>
                <a:ext uri="{FF2B5EF4-FFF2-40B4-BE49-F238E27FC236}">
                  <a16:creationId xmlns:a16="http://schemas.microsoft.com/office/drawing/2014/main" id="{C36558F3-4168-410B-A871-E1E435444B19}"/>
                </a:ext>
              </a:extLst>
            </p:cNvPr>
            <p:cNvSpPr/>
            <p:nvPr/>
          </p:nvSpPr>
          <p:spPr>
            <a:xfrm rot="10800000">
              <a:off x="2563480" y="1473427"/>
              <a:ext cx="928914" cy="118901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45A93222-09C1-48DF-8FC1-5561A23F9518}"/>
                </a:ext>
              </a:extLst>
            </p:cNvPr>
            <p:cNvSpPr txBox="1"/>
            <p:nvPr/>
          </p:nvSpPr>
          <p:spPr>
            <a:xfrm>
              <a:off x="700766" y="1319297"/>
              <a:ext cx="1963825" cy="1323439"/>
            </a:xfrm>
            <a:prstGeom prst="rect">
              <a:avLst/>
            </a:prstGeom>
            <a:noFill/>
          </p:spPr>
          <p:txBody>
            <a:bodyPr wrap="square" rtlCol="0">
              <a:spAutoFit/>
            </a:bodyPr>
            <a:lstStyle/>
            <a:p>
              <a:pPr algn="ctr"/>
              <a:r>
                <a:rPr lang="en-GB" sz="4000" dirty="0">
                  <a:solidFill>
                    <a:srgbClr val="0070C0"/>
                  </a:solidFill>
                </a:rPr>
                <a:t>normal force</a:t>
              </a:r>
              <a:endParaRPr lang="en-CA" sz="4400" dirty="0">
                <a:solidFill>
                  <a:srgbClr val="0070C0"/>
                </a:solidFill>
              </a:endParaRPr>
            </a:p>
          </p:txBody>
        </p:sp>
      </p:grpSp>
      <p:grpSp>
        <p:nvGrpSpPr>
          <p:cNvPr id="40" name="Group 39">
            <a:extLst>
              <a:ext uri="{FF2B5EF4-FFF2-40B4-BE49-F238E27FC236}">
                <a16:creationId xmlns:a16="http://schemas.microsoft.com/office/drawing/2014/main" id="{7EEF03FF-5730-4F94-8358-8E99A41FEC09}"/>
              </a:ext>
            </a:extLst>
          </p:cNvPr>
          <p:cNvGrpSpPr/>
          <p:nvPr/>
        </p:nvGrpSpPr>
        <p:grpSpPr>
          <a:xfrm>
            <a:off x="6458823" y="2295009"/>
            <a:ext cx="5162550" cy="1920255"/>
            <a:chOff x="6458823" y="2295009"/>
            <a:chExt cx="5162550" cy="1920255"/>
          </a:xfrm>
        </p:grpSpPr>
        <p:pic>
          <p:nvPicPr>
            <p:cNvPr id="18" name="Picture 4" descr="Image result for grass">
              <a:extLst>
                <a:ext uri="{FF2B5EF4-FFF2-40B4-BE49-F238E27FC236}">
                  <a16:creationId xmlns:a16="http://schemas.microsoft.com/office/drawing/2014/main" id="{0F4AC79B-7FB8-4D13-B358-DF867F26C2D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t="80000"/>
            <a:stretch/>
          </p:blipFill>
          <p:spPr bwMode="auto">
            <a:xfrm>
              <a:off x="6458823" y="3559321"/>
              <a:ext cx="5162550" cy="5808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pple, Food, Fruit">
              <a:extLst>
                <a:ext uri="{FF2B5EF4-FFF2-40B4-BE49-F238E27FC236}">
                  <a16:creationId xmlns:a16="http://schemas.microsoft.com/office/drawing/2014/main" id="{06BA2C9B-93DF-4CF6-8251-F284191061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32361" y1="77639" x2="59583" y2="81528"/>
                          <a14:backgroundMark x1="59583" y1="81528" x2="68056" y2="81389"/>
                          <a14:backgroundMark x1="68056" y1="81389" x2="76528" y2="78194"/>
                          <a14:backgroundMark x1="76528" y1="78194" x2="77083" y2="77361"/>
                          <a14:backgroundMark x1="46944" y1="79583" x2="51111" y2="79861"/>
                        </a14:backgroundRemoval>
                      </a14:imgEffect>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079970" y="2295009"/>
              <a:ext cx="1920255" cy="1920255"/>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1ECB2D55-924D-4034-B940-55DE5248CC02}"/>
              </a:ext>
            </a:extLst>
          </p:cNvPr>
          <p:cNvSpPr txBox="1"/>
          <p:nvPr/>
        </p:nvSpPr>
        <p:spPr>
          <a:xfrm>
            <a:off x="6232932" y="277586"/>
            <a:ext cx="5388441" cy="830997"/>
          </a:xfrm>
          <a:prstGeom prst="rect">
            <a:avLst/>
          </a:prstGeom>
          <a:noFill/>
        </p:spPr>
        <p:txBody>
          <a:bodyPr wrap="square" rtlCol="0">
            <a:spAutoFit/>
          </a:bodyPr>
          <a:lstStyle/>
          <a:p>
            <a:r>
              <a:rPr lang="en-GB" sz="4800" dirty="0"/>
              <a:t>General Relativity:</a:t>
            </a:r>
            <a:endParaRPr lang="en-CA" sz="5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14D5C0-C41A-4B7C-93B4-DC28F0FF774B}"/>
                  </a:ext>
                </a:extLst>
              </p:cNvPr>
              <p:cNvSpPr txBox="1"/>
              <p:nvPr/>
            </p:nvSpPr>
            <p:spPr>
              <a:xfrm>
                <a:off x="9392964" y="2542666"/>
                <a:ext cx="2835670" cy="9254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4800" b="0" i="1" smtClean="0">
                              <a:latin typeface="Cambria Math" panose="02040503050406030204" pitchFamily="18" charset="0"/>
                            </a:rPr>
                          </m:ctrlPr>
                        </m:sSubPr>
                        <m:e>
                          <m:acc>
                            <m:accPr>
                              <m:chr m:val="⃗"/>
                              <m:ctrlPr>
                                <a:rPr lang="en-GB" sz="4800" b="0" i="1" smtClean="0">
                                  <a:latin typeface="Cambria Math" panose="02040503050406030204" pitchFamily="18" charset="0"/>
                                </a:rPr>
                              </m:ctrlPr>
                            </m:accPr>
                            <m:e>
                              <m:r>
                                <a:rPr lang="en-GB" sz="4800" b="0" i="1" smtClean="0">
                                  <a:latin typeface="Cambria Math" panose="02040503050406030204" pitchFamily="18" charset="0"/>
                                </a:rPr>
                                <m:t>𝐹</m:t>
                              </m:r>
                            </m:e>
                          </m:acc>
                        </m:e>
                        <m:sub>
                          <m:r>
                            <a:rPr lang="en-GB" sz="4800" b="0" i="1" smtClean="0">
                              <a:latin typeface="Cambria Math" panose="02040503050406030204" pitchFamily="18" charset="0"/>
                            </a:rPr>
                            <m:t>𝑛𝑒𝑡</m:t>
                          </m:r>
                        </m:sub>
                      </m:sSub>
                      <m:r>
                        <a:rPr lang="en-GB" sz="4800" b="0" i="1" smtClean="0">
                          <a:latin typeface="Cambria Math" panose="02040503050406030204" pitchFamily="18" charset="0"/>
                        </a:rPr>
                        <m:t>≠</m:t>
                      </m:r>
                      <m:acc>
                        <m:accPr>
                          <m:chr m:val="⃗"/>
                          <m:ctrlPr>
                            <a:rPr lang="en-GB" sz="4800" b="0" i="1" smtClean="0">
                              <a:latin typeface="Cambria Math" panose="02040503050406030204" pitchFamily="18" charset="0"/>
                            </a:rPr>
                          </m:ctrlPr>
                        </m:accPr>
                        <m:e>
                          <m:r>
                            <a:rPr lang="en-GB" sz="4800" b="0" i="1" smtClean="0">
                              <a:latin typeface="Cambria Math" panose="02040503050406030204" pitchFamily="18" charset="0"/>
                            </a:rPr>
                            <m:t>0</m:t>
                          </m:r>
                        </m:e>
                      </m:acc>
                    </m:oMath>
                  </m:oMathPara>
                </a14:m>
                <a:endParaRPr lang="en-CA" sz="4800" dirty="0"/>
              </a:p>
            </p:txBody>
          </p:sp>
        </mc:Choice>
        <mc:Fallback xmlns="">
          <p:sp>
            <p:nvSpPr>
              <p:cNvPr id="21" name="TextBox 20">
                <a:extLst>
                  <a:ext uri="{FF2B5EF4-FFF2-40B4-BE49-F238E27FC236}">
                    <a16:creationId xmlns:a16="http://schemas.microsoft.com/office/drawing/2014/main" id="{C814D5C0-C41A-4B7C-93B4-DC28F0FF774B}"/>
                  </a:ext>
                </a:extLst>
              </p:cNvPr>
              <p:cNvSpPr txBox="1">
                <a:spLocks noRot="1" noChangeAspect="1" noMove="1" noResize="1" noEditPoints="1" noAdjustHandles="1" noChangeArrowheads="1" noChangeShapeType="1" noTextEdit="1"/>
              </p:cNvSpPr>
              <p:nvPr/>
            </p:nvSpPr>
            <p:spPr>
              <a:xfrm>
                <a:off x="9392964" y="2542666"/>
                <a:ext cx="2835670" cy="925446"/>
              </a:xfrm>
              <a:prstGeom prst="rect">
                <a:avLst/>
              </a:prstGeom>
              <a:blipFill>
                <a:blip r:embed="rId8"/>
                <a:stretch>
                  <a:fillRect/>
                </a:stretch>
              </a:blipFill>
            </p:spPr>
            <p:txBody>
              <a:bodyPr/>
              <a:lstStyle/>
              <a:p>
                <a:r>
                  <a:rPr lang="en-CA">
                    <a:noFill/>
                  </a:rPr>
                  <a:t> </a:t>
                </a:r>
              </a:p>
            </p:txBody>
          </p:sp>
        </mc:Fallback>
      </mc:AlternateContent>
      <p:grpSp>
        <p:nvGrpSpPr>
          <p:cNvPr id="43" name="Group 42">
            <a:extLst>
              <a:ext uri="{FF2B5EF4-FFF2-40B4-BE49-F238E27FC236}">
                <a16:creationId xmlns:a16="http://schemas.microsoft.com/office/drawing/2014/main" id="{5526EC6E-6F1B-4BCC-B014-A886172B82DE}"/>
              </a:ext>
            </a:extLst>
          </p:cNvPr>
          <p:cNvGrpSpPr/>
          <p:nvPr/>
        </p:nvGrpSpPr>
        <p:grpSpPr>
          <a:xfrm>
            <a:off x="6800348" y="1319297"/>
            <a:ext cx="2791628" cy="1343149"/>
            <a:chOff x="6800348" y="1319297"/>
            <a:chExt cx="2791628" cy="1343149"/>
          </a:xfrm>
        </p:grpSpPr>
        <p:sp>
          <p:nvSpPr>
            <p:cNvPr id="23" name="Arrow: Down 22">
              <a:extLst>
                <a:ext uri="{FF2B5EF4-FFF2-40B4-BE49-F238E27FC236}">
                  <a16:creationId xmlns:a16="http://schemas.microsoft.com/office/drawing/2014/main" id="{85946B65-C9B8-4DA8-BD0C-29D964A62062}"/>
                </a:ext>
              </a:extLst>
            </p:cNvPr>
            <p:cNvSpPr/>
            <p:nvPr/>
          </p:nvSpPr>
          <p:spPr>
            <a:xfrm rot="10800000">
              <a:off x="8663062" y="1473427"/>
              <a:ext cx="928914" cy="118901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8D6A4275-3C1A-49EE-855D-EA6B201F0D56}"/>
                </a:ext>
              </a:extLst>
            </p:cNvPr>
            <p:cNvSpPr txBox="1"/>
            <p:nvPr/>
          </p:nvSpPr>
          <p:spPr>
            <a:xfrm>
              <a:off x="6800348" y="1319297"/>
              <a:ext cx="1963825" cy="1323439"/>
            </a:xfrm>
            <a:prstGeom prst="rect">
              <a:avLst/>
            </a:prstGeom>
            <a:noFill/>
          </p:spPr>
          <p:txBody>
            <a:bodyPr wrap="square" rtlCol="0">
              <a:spAutoFit/>
            </a:bodyPr>
            <a:lstStyle/>
            <a:p>
              <a:pPr algn="ctr"/>
              <a:r>
                <a:rPr lang="en-GB" sz="4000" dirty="0">
                  <a:solidFill>
                    <a:srgbClr val="0070C0"/>
                  </a:solidFill>
                </a:rPr>
                <a:t>normal force</a:t>
              </a:r>
              <a:endParaRPr lang="en-CA" sz="4400" dirty="0">
                <a:solidFill>
                  <a:srgbClr val="0070C0"/>
                </a:solidFill>
              </a:endParaRPr>
            </a:p>
          </p:txBody>
        </p:sp>
      </p:grpSp>
      <p:grpSp>
        <p:nvGrpSpPr>
          <p:cNvPr id="44" name="Group 43">
            <a:extLst>
              <a:ext uri="{FF2B5EF4-FFF2-40B4-BE49-F238E27FC236}">
                <a16:creationId xmlns:a16="http://schemas.microsoft.com/office/drawing/2014/main" id="{6B4BBFE8-C8B8-48DC-ACAF-31836002F48F}"/>
              </a:ext>
            </a:extLst>
          </p:cNvPr>
          <p:cNvGrpSpPr/>
          <p:nvPr/>
        </p:nvGrpSpPr>
        <p:grpSpPr>
          <a:xfrm>
            <a:off x="8913083" y="3925960"/>
            <a:ext cx="3006698" cy="2738847"/>
            <a:chOff x="8913083" y="3925960"/>
            <a:chExt cx="3006698" cy="2738847"/>
          </a:xfrm>
        </p:grpSpPr>
        <p:grpSp>
          <p:nvGrpSpPr>
            <p:cNvPr id="35" name="Group 34">
              <a:extLst>
                <a:ext uri="{FF2B5EF4-FFF2-40B4-BE49-F238E27FC236}">
                  <a16:creationId xmlns:a16="http://schemas.microsoft.com/office/drawing/2014/main" id="{F39E0919-B2A4-48F6-B104-4246273B876E}"/>
                </a:ext>
              </a:extLst>
            </p:cNvPr>
            <p:cNvGrpSpPr/>
            <p:nvPr/>
          </p:nvGrpSpPr>
          <p:grpSpPr>
            <a:xfrm>
              <a:off x="8913083" y="3925960"/>
              <a:ext cx="487188" cy="2738847"/>
              <a:chOff x="8913083" y="3925960"/>
              <a:chExt cx="487188" cy="2738847"/>
            </a:xfrm>
          </p:grpSpPr>
          <p:cxnSp>
            <p:nvCxnSpPr>
              <p:cNvPr id="32" name="Straight Connector 31">
                <a:extLst>
                  <a:ext uri="{FF2B5EF4-FFF2-40B4-BE49-F238E27FC236}">
                    <a16:creationId xmlns:a16="http://schemas.microsoft.com/office/drawing/2014/main" id="{8A9791E1-1FE6-48CD-A408-1D0514BF4DFD}"/>
                  </a:ext>
                </a:extLst>
              </p:cNvPr>
              <p:cNvCxnSpPr>
                <a:cxnSpLocks/>
              </p:cNvCxnSpPr>
              <p:nvPr/>
            </p:nvCxnSpPr>
            <p:spPr>
              <a:xfrm>
                <a:off x="9160931" y="3925960"/>
                <a:ext cx="0" cy="2738847"/>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EBF3DA5F-55BA-42F5-8DB4-2A574466CDB0}"/>
                  </a:ext>
                </a:extLst>
              </p:cNvPr>
              <p:cNvSpPr/>
              <p:nvPr/>
            </p:nvSpPr>
            <p:spPr>
              <a:xfrm rot="10800000">
                <a:off x="8913084" y="4342486"/>
                <a:ext cx="487187" cy="56723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Isosceles Triangle 33">
                <a:extLst>
                  <a:ext uri="{FF2B5EF4-FFF2-40B4-BE49-F238E27FC236}">
                    <a16:creationId xmlns:a16="http://schemas.microsoft.com/office/drawing/2014/main" id="{ABE91E7C-3EBF-4087-8F56-213870B841CE}"/>
                  </a:ext>
                </a:extLst>
              </p:cNvPr>
              <p:cNvSpPr/>
              <p:nvPr/>
            </p:nvSpPr>
            <p:spPr>
              <a:xfrm rot="10800000">
                <a:off x="8913083" y="5803182"/>
                <a:ext cx="487187" cy="56723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6" name="TextBox 35">
              <a:extLst>
                <a:ext uri="{FF2B5EF4-FFF2-40B4-BE49-F238E27FC236}">
                  <a16:creationId xmlns:a16="http://schemas.microsoft.com/office/drawing/2014/main" id="{787EA14E-D946-4127-90C5-FAB03EDF1212}"/>
                </a:ext>
              </a:extLst>
            </p:cNvPr>
            <p:cNvSpPr txBox="1"/>
            <p:nvPr/>
          </p:nvSpPr>
          <p:spPr>
            <a:xfrm>
              <a:off x="9387285" y="4330452"/>
              <a:ext cx="2532496" cy="2123658"/>
            </a:xfrm>
            <a:prstGeom prst="rect">
              <a:avLst/>
            </a:prstGeom>
            <a:noFill/>
          </p:spPr>
          <p:txBody>
            <a:bodyPr wrap="square" rtlCol="0">
              <a:spAutoFit/>
            </a:bodyPr>
            <a:lstStyle/>
            <a:p>
              <a:pPr algn="ctr"/>
              <a:r>
                <a:rPr lang="en-GB" sz="4400" dirty="0">
                  <a:solidFill>
                    <a:schemeClr val="accent2">
                      <a:lumMod val="75000"/>
                    </a:schemeClr>
                  </a:solidFill>
                </a:rPr>
                <a:t>Geodesic/</a:t>
              </a:r>
            </a:p>
            <a:p>
              <a:pPr algn="ctr"/>
              <a:r>
                <a:rPr lang="en-GB" sz="4400" dirty="0">
                  <a:solidFill>
                    <a:schemeClr val="accent2">
                      <a:lumMod val="75000"/>
                    </a:schemeClr>
                  </a:solidFill>
                </a:rPr>
                <a:t>Free-fall</a:t>
              </a:r>
              <a:br>
                <a:rPr lang="en-GB" sz="4400" dirty="0">
                  <a:solidFill>
                    <a:schemeClr val="accent2">
                      <a:lumMod val="75000"/>
                    </a:schemeClr>
                  </a:solidFill>
                </a:rPr>
              </a:br>
              <a:r>
                <a:rPr lang="en-GB" sz="4400" dirty="0">
                  <a:solidFill>
                    <a:schemeClr val="accent2">
                      <a:lumMod val="75000"/>
                    </a:schemeClr>
                  </a:solidFill>
                </a:rPr>
                <a:t>Path</a:t>
              </a:r>
              <a:endParaRPr lang="en-CA" sz="4800" dirty="0">
                <a:solidFill>
                  <a:schemeClr val="accent2">
                    <a:lumMod val="75000"/>
                  </a:schemeClr>
                </a:solidFill>
              </a:endParaRPr>
            </a:p>
          </p:txBody>
        </p:sp>
      </p:grpSp>
      <p:grpSp>
        <p:nvGrpSpPr>
          <p:cNvPr id="47" name="Group 46">
            <a:extLst>
              <a:ext uri="{FF2B5EF4-FFF2-40B4-BE49-F238E27FC236}">
                <a16:creationId xmlns:a16="http://schemas.microsoft.com/office/drawing/2014/main" id="{7E6B0519-0349-4E86-8534-68A9DCFAEBD5}"/>
              </a:ext>
            </a:extLst>
          </p:cNvPr>
          <p:cNvGrpSpPr/>
          <p:nvPr/>
        </p:nvGrpSpPr>
        <p:grpSpPr>
          <a:xfrm>
            <a:off x="5840106" y="3849760"/>
            <a:ext cx="2822956" cy="2984473"/>
            <a:chOff x="5840106" y="3849760"/>
            <a:chExt cx="2822956" cy="2984473"/>
          </a:xfrm>
        </p:grpSpPr>
        <p:sp>
          <p:nvSpPr>
            <p:cNvPr id="38" name="TextBox 37">
              <a:extLst>
                <a:ext uri="{FF2B5EF4-FFF2-40B4-BE49-F238E27FC236}">
                  <a16:creationId xmlns:a16="http://schemas.microsoft.com/office/drawing/2014/main" id="{113F12DE-3ECE-4F31-A8E2-2D68927EDA0A}"/>
                </a:ext>
              </a:extLst>
            </p:cNvPr>
            <p:cNvSpPr txBox="1"/>
            <p:nvPr/>
          </p:nvSpPr>
          <p:spPr>
            <a:xfrm>
              <a:off x="5840106" y="4772130"/>
              <a:ext cx="2822943" cy="2062103"/>
            </a:xfrm>
            <a:prstGeom prst="rect">
              <a:avLst/>
            </a:prstGeom>
            <a:noFill/>
          </p:spPr>
          <p:txBody>
            <a:bodyPr wrap="square" rtlCol="0">
              <a:spAutoFit/>
            </a:bodyPr>
            <a:lstStyle/>
            <a:p>
              <a:pPr algn="ctr"/>
              <a:r>
                <a:rPr lang="en-GB" sz="3200" dirty="0"/>
                <a:t>Molecular forces preventing free-fall</a:t>
              </a:r>
              <a:endParaRPr lang="en-CA" sz="3200" dirty="0"/>
            </a:p>
          </p:txBody>
        </p:sp>
        <p:cxnSp>
          <p:nvCxnSpPr>
            <p:cNvPr id="46" name="Straight Arrow Connector 45">
              <a:extLst>
                <a:ext uri="{FF2B5EF4-FFF2-40B4-BE49-F238E27FC236}">
                  <a16:creationId xmlns:a16="http://schemas.microsoft.com/office/drawing/2014/main" id="{712F80D3-FD26-4C09-87D2-CC950D5D628B}"/>
                </a:ext>
              </a:extLst>
            </p:cNvPr>
            <p:cNvCxnSpPr/>
            <p:nvPr/>
          </p:nvCxnSpPr>
          <p:spPr>
            <a:xfrm flipV="1">
              <a:off x="7770759" y="3849760"/>
              <a:ext cx="892303" cy="968096"/>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60228044"/>
      </p:ext>
    </p:extLst>
  </p:cSld>
  <p:clrMapOvr>
    <a:masterClrMapping/>
  </p:clrMapOvr>
  <mc:AlternateContent xmlns:mc="http://schemas.openxmlformats.org/markup-compatibility/2006" xmlns:p14="http://schemas.microsoft.com/office/powerpoint/2010/main">
    <mc:Choice Requires="p14">
      <p:transition spd="slow" p14:dur="2000" advTm="38575"/>
    </mc:Choice>
    <mc:Fallback xmlns="">
      <p:transition spd="slow" advTm="38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down)">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20" grpId="0"/>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extBox 411">
            <a:extLst>
              <a:ext uri="{FF2B5EF4-FFF2-40B4-BE49-F238E27FC236}">
                <a16:creationId xmlns:a16="http://schemas.microsoft.com/office/drawing/2014/main" id="{E780F211-C3B3-4BB2-8577-94D5F279D73F}"/>
              </a:ext>
            </a:extLst>
          </p:cNvPr>
          <p:cNvSpPr txBox="1"/>
          <p:nvPr/>
        </p:nvSpPr>
        <p:spPr>
          <a:xfrm>
            <a:off x="7315040" y="107396"/>
            <a:ext cx="3374029" cy="707886"/>
          </a:xfrm>
          <a:prstGeom prst="rect">
            <a:avLst/>
          </a:prstGeom>
          <a:noFill/>
        </p:spPr>
        <p:txBody>
          <a:bodyPr wrap="square" rtlCol="0">
            <a:spAutoFit/>
          </a:bodyPr>
          <a:lstStyle/>
          <a:p>
            <a:pPr algn="ctr"/>
            <a:r>
              <a:rPr lang="en-GB" sz="4000" dirty="0"/>
              <a:t>Sitting on Earth</a:t>
            </a:r>
            <a:endParaRPr lang="en-CA" sz="4000" dirty="0"/>
          </a:p>
        </p:txBody>
      </p:sp>
      <p:pic>
        <p:nvPicPr>
          <p:cNvPr id="413" name="Picture 2" descr="Grass, Lawn, Garden, Park, Ground, Green, Surface">
            <a:extLst>
              <a:ext uri="{FF2B5EF4-FFF2-40B4-BE49-F238E27FC236}">
                <a16:creationId xmlns:a16="http://schemas.microsoft.com/office/drawing/2014/main" id="{6999A550-F2AF-4965-A54F-FC195A8BE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509305" y="718549"/>
            <a:ext cx="753950" cy="52341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nvGrpSpPr>
          <p:cNvPr id="604" name="Group 603">
            <a:extLst>
              <a:ext uri="{FF2B5EF4-FFF2-40B4-BE49-F238E27FC236}">
                <a16:creationId xmlns:a16="http://schemas.microsoft.com/office/drawing/2014/main" id="{5EDDDD77-A4E2-4372-8D13-2CE2CD02C263}"/>
              </a:ext>
            </a:extLst>
          </p:cNvPr>
          <p:cNvGrpSpPr/>
          <p:nvPr/>
        </p:nvGrpSpPr>
        <p:grpSpPr>
          <a:xfrm>
            <a:off x="6718256" y="1159927"/>
            <a:ext cx="2128108" cy="2087764"/>
            <a:chOff x="6544424" y="4227286"/>
            <a:chExt cx="2128108" cy="2087764"/>
          </a:xfrm>
        </p:grpSpPr>
        <p:grpSp>
          <p:nvGrpSpPr>
            <p:cNvPr id="605" name="Group 604">
              <a:extLst>
                <a:ext uri="{FF2B5EF4-FFF2-40B4-BE49-F238E27FC236}">
                  <a16:creationId xmlns:a16="http://schemas.microsoft.com/office/drawing/2014/main" id="{0D1B8410-B773-4ECA-B90B-FA896D4BAFBB}"/>
                </a:ext>
              </a:extLst>
            </p:cNvPr>
            <p:cNvGrpSpPr/>
            <p:nvPr/>
          </p:nvGrpSpPr>
          <p:grpSpPr>
            <a:xfrm>
              <a:off x="6544424" y="4227286"/>
              <a:ext cx="2128108" cy="2087764"/>
              <a:chOff x="940904" y="3644348"/>
              <a:chExt cx="2796209" cy="2743200"/>
            </a:xfrm>
          </p:grpSpPr>
          <p:sp>
            <p:nvSpPr>
              <p:cNvPr id="697" name="Rectangle 696">
                <a:extLst>
                  <a:ext uri="{FF2B5EF4-FFF2-40B4-BE49-F238E27FC236}">
                    <a16:creationId xmlns:a16="http://schemas.microsoft.com/office/drawing/2014/main" id="{6BE0D2FB-8B8D-471C-85EA-3222A6790EFD}"/>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8" name="Rectangle 697">
                <a:extLst>
                  <a:ext uri="{FF2B5EF4-FFF2-40B4-BE49-F238E27FC236}">
                    <a16:creationId xmlns:a16="http://schemas.microsoft.com/office/drawing/2014/main" id="{37A96F9F-6C65-4985-8A74-89153E32047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8" name="Group 607">
              <a:extLst>
                <a:ext uri="{FF2B5EF4-FFF2-40B4-BE49-F238E27FC236}">
                  <a16:creationId xmlns:a16="http://schemas.microsoft.com/office/drawing/2014/main" id="{EB300F07-654A-4A62-A4B0-8252823A0093}"/>
                </a:ext>
              </a:extLst>
            </p:cNvPr>
            <p:cNvGrpSpPr/>
            <p:nvPr/>
          </p:nvGrpSpPr>
          <p:grpSpPr>
            <a:xfrm>
              <a:off x="6749347" y="4406808"/>
              <a:ext cx="1715297" cy="1715296"/>
              <a:chOff x="6749347" y="4406808"/>
              <a:chExt cx="1715297" cy="1715296"/>
            </a:xfrm>
          </p:grpSpPr>
          <p:sp>
            <p:nvSpPr>
              <p:cNvPr id="609" name="Oval 608">
                <a:extLst>
                  <a:ext uri="{FF2B5EF4-FFF2-40B4-BE49-F238E27FC236}">
                    <a16:creationId xmlns:a16="http://schemas.microsoft.com/office/drawing/2014/main" id="{AE82C146-36BA-467E-830D-B57AFF87B42E}"/>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10" name="Group 609">
                <a:extLst>
                  <a:ext uri="{FF2B5EF4-FFF2-40B4-BE49-F238E27FC236}">
                    <a16:creationId xmlns:a16="http://schemas.microsoft.com/office/drawing/2014/main" id="{DBCFF75D-1212-490B-A32F-88C43B23128C}"/>
                  </a:ext>
                </a:extLst>
              </p:cNvPr>
              <p:cNvGrpSpPr/>
              <p:nvPr/>
            </p:nvGrpSpPr>
            <p:grpSpPr>
              <a:xfrm>
                <a:off x="6749347" y="5048769"/>
                <a:ext cx="439441" cy="444796"/>
                <a:chOff x="2439179" y="2873896"/>
                <a:chExt cx="1114113" cy="584436"/>
              </a:xfrm>
            </p:grpSpPr>
            <p:grpSp>
              <p:nvGrpSpPr>
                <p:cNvPr id="674" name="Group 673">
                  <a:extLst>
                    <a:ext uri="{FF2B5EF4-FFF2-40B4-BE49-F238E27FC236}">
                      <a16:creationId xmlns:a16="http://schemas.microsoft.com/office/drawing/2014/main" id="{11CB9558-ADD9-4D89-AC62-5B85088BBF80}"/>
                    </a:ext>
                  </a:extLst>
                </p:cNvPr>
                <p:cNvGrpSpPr/>
                <p:nvPr/>
              </p:nvGrpSpPr>
              <p:grpSpPr>
                <a:xfrm>
                  <a:off x="2439179" y="2876979"/>
                  <a:ext cx="1113690" cy="581353"/>
                  <a:chOff x="2439179" y="2876979"/>
                  <a:chExt cx="1113690" cy="581353"/>
                </a:xfrm>
              </p:grpSpPr>
              <p:cxnSp>
                <p:nvCxnSpPr>
                  <p:cNvPr id="685" name="Straight Connector 684">
                    <a:extLst>
                      <a:ext uri="{FF2B5EF4-FFF2-40B4-BE49-F238E27FC236}">
                        <a16:creationId xmlns:a16="http://schemas.microsoft.com/office/drawing/2014/main" id="{3F2CFEF1-A45B-4432-B92B-D7CCA1E48B8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FEB07ACA-5BE0-4CAA-A3E3-A598E583B20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AB4BC5DF-E5C2-4456-B031-08D91875B17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F66178AF-B9B3-43F4-8872-DE0105E6216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388AC4F7-A9F4-452B-AAFD-59262D32EF8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B52150B2-B346-4A4C-B183-79B51AA04D1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AB47FF4F-AF4E-4413-9B79-565AEF8BD13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8A08818C-52C1-498C-85BF-2ECF16AAA92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F81867A2-DAC3-474F-8042-17C1A82E857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75" name="Group 674">
                  <a:extLst>
                    <a:ext uri="{FF2B5EF4-FFF2-40B4-BE49-F238E27FC236}">
                      <a16:creationId xmlns:a16="http://schemas.microsoft.com/office/drawing/2014/main" id="{F90CA48E-4501-4B08-A3BA-456B13AF1001}"/>
                    </a:ext>
                  </a:extLst>
                </p:cNvPr>
                <p:cNvGrpSpPr/>
                <p:nvPr/>
              </p:nvGrpSpPr>
              <p:grpSpPr>
                <a:xfrm rot="10800000">
                  <a:off x="2439602" y="2873896"/>
                  <a:ext cx="1113690" cy="581353"/>
                  <a:chOff x="2439179" y="2876979"/>
                  <a:chExt cx="1113690" cy="581353"/>
                </a:xfrm>
              </p:grpSpPr>
              <p:cxnSp>
                <p:nvCxnSpPr>
                  <p:cNvPr id="676" name="Straight Connector 675">
                    <a:extLst>
                      <a:ext uri="{FF2B5EF4-FFF2-40B4-BE49-F238E27FC236}">
                        <a16:creationId xmlns:a16="http://schemas.microsoft.com/office/drawing/2014/main" id="{19A25FF3-BDCD-4D72-8854-8FDFED0290D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52705463-6A68-45B1-B4E5-7428C5E2553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95EE282-FD81-4781-82EA-103C3478CF9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1C09F356-F48F-464E-967F-48C24034527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C8FF305D-981A-4CE8-8876-D458D2A373C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926631AB-65E6-46A2-B1B3-927FADD9144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60459D1D-97E1-46FE-8B74-1E1D69BC2D7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2E44E727-568F-4A4B-ABA9-8E48AAD551C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180C1A40-AA2F-40DA-8D03-D1E07DC4E1C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1" name="Group 610">
                <a:extLst>
                  <a:ext uri="{FF2B5EF4-FFF2-40B4-BE49-F238E27FC236}">
                    <a16:creationId xmlns:a16="http://schemas.microsoft.com/office/drawing/2014/main" id="{7DAC7D15-D78D-4E16-87C8-AC9CE5BE3F40}"/>
                  </a:ext>
                </a:extLst>
              </p:cNvPr>
              <p:cNvGrpSpPr/>
              <p:nvPr/>
            </p:nvGrpSpPr>
            <p:grpSpPr>
              <a:xfrm>
                <a:off x="8025203" y="5052286"/>
                <a:ext cx="439441" cy="444796"/>
                <a:chOff x="2439179" y="2873896"/>
                <a:chExt cx="1114113" cy="584436"/>
              </a:xfrm>
            </p:grpSpPr>
            <p:grpSp>
              <p:nvGrpSpPr>
                <p:cNvPr id="654" name="Group 653">
                  <a:extLst>
                    <a:ext uri="{FF2B5EF4-FFF2-40B4-BE49-F238E27FC236}">
                      <a16:creationId xmlns:a16="http://schemas.microsoft.com/office/drawing/2014/main" id="{ACFAE963-A4F7-4945-82F7-01C8D8EC6B13}"/>
                    </a:ext>
                  </a:extLst>
                </p:cNvPr>
                <p:cNvGrpSpPr/>
                <p:nvPr/>
              </p:nvGrpSpPr>
              <p:grpSpPr>
                <a:xfrm>
                  <a:off x="2439179" y="2876979"/>
                  <a:ext cx="1113690" cy="581353"/>
                  <a:chOff x="2439179" y="2876979"/>
                  <a:chExt cx="1113690" cy="581353"/>
                </a:xfrm>
              </p:grpSpPr>
              <p:cxnSp>
                <p:nvCxnSpPr>
                  <p:cNvPr id="665" name="Straight Connector 664">
                    <a:extLst>
                      <a:ext uri="{FF2B5EF4-FFF2-40B4-BE49-F238E27FC236}">
                        <a16:creationId xmlns:a16="http://schemas.microsoft.com/office/drawing/2014/main" id="{A9468778-21CA-4594-85C8-0FD85AD0330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4725B3BB-9D18-4B0E-8B15-999FBC0E3C3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5D186707-D4E1-4237-8A06-F4857637FB6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C9EB2428-1C42-452B-A5E4-5195592DFC7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B0521D7B-9054-476C-8289-F94F1922E4E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D7F265D9-42A0-4618-B034-99DD16D098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0C66B6E0-6F54-48A5-B884-3A96D1441F2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331EA1E9-9F55-41CD-B862-4D4AB015524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E0F4E13B-166F-41A4-B242-C038FF4FD61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55" name="Group 654">
                  <a:extLst>
                    <a:ext uri="{FF2B5EF4-FFF2-40B4-BE49-F238E27FC236}">
                      <a16:creationId xmlns:a16="http://schemas.microsoft.com/office/drawing/2014/main" id="{7D38119E-A845-402F-BCC8-A50054199ADC}"/>
                    </a:ext>
                  </a:extLst>
                </p:cNvPr>
                <p:cNvGrpSpPr/>
                <p:nvPr/>
              </p:nvGrpSpPr>
              <p:grpSpPr>
                <a:xfrm rot="10800000">
                  <a:off x="2439602" y="2873896"/>
                  <a:ext cx="1113690" cy="581353"/>
                  <a:chOff x="2439179" y="2876979"/>
                  <a:chExt cx="1113690" cy="581353"/>
                </a:xfrm>
              </p:grpSpPr>
              <p:cxnSp>
                <p:nvCxnSpPr>
                  <p:cNvPr id="656" name="Straight Connector 655">
                    <a:extLst>
                      <a:ext uri="{FF2B5EF4-FFF2-40B4-BE49-F238E27FC236}">
                        <a16:creationId xmlns:a16="http://schemas.microsoft.com/office/drawing/2014/main" id="{FB2DAF3F-44AF-459D-93A2-7147816A53E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447A07CB-4094-497F-A4E4-337F8DCE3E2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1BCE9359-7C43-43FF-BD0F-1E30737BAC1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B128FA71-A637-4598-8F04-6C29FA56B6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1FA93158-CBA7-43C0-B6BB-C0A15DD2267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B7777E90-17EB-446C-BE89-992F38DA522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5595E3F9-9028-439C-99E1-55D929D23C8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CD183283-9D45-44DF-96B8-FB7A1DF25FB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15EBF359-C6D0-4DA5-B488-FB2C63BDEDA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2" name="Group 611">
                <a:extLst>
                  <a:ext uri="{FF2B5EF4-FFF2-40B4-BE49-F238E27FC236}">
                    <a16:creationId xmlns:a16="http://schemas.microsoft.com/office/drawing/2014/main" id="{41F13862-CC76-4DF9-AE7D-4402EC4055ED}"/>
                  </a:ext>
                </a:extLst>
              </p:cNvPr>
              <p:cNvGrpSpPr/>
              <p:nvPr/>
            </p:nvGrpSpPr>
            <p:grpSpPr>
              <a:xfrm rot="16200000">
                <a:off x="7456598" y="5750300"/>
                <a:ext cx="298813" cy="444796"/>
                <a:chOff x="2439179" y="2873896"/>
                <a:chExt cx="1114113" cy="584436"/>
              </a:xfrm>
            </p:grpSpPr>
            <p:grpSp>
              <p:nvGrpSpPr>
                <p:cNvPr id="634" name="Group 633">
                  <a:extLst>
                    <a:ext uri="{FF2B5EF4-FFF2-40B4-BE49-F238E27FC236}">
                      <a16:creationId xmlns:a16="http://schemas.microsoft.com/office/drawing/2014/main" id="{A8F5C80D-5DA0-47F1-9DFC-BCE6B2613B29}"/>
                    </a:ext>
                  </a:extLst>
                </p:cNvPr>
                <p:cNvGrpSpPr/>
                <p:nvPr/>
              </p:nvGrpSpPr>
              <p:grpSpPr>
                <a:xfrm>
                  <a:off x="2439179" y="2876979"/>
                  <a:ext cx="1113690" cy="581353"/>
                  <a:chOff x="2439179" y="2876979"/>
                  <a:chExt cx="1113690" cy="581353"/>
                </a:xfrm>
              </p:grpSpPr>
              <p:cxnSp>
                <p:nvCxnSpPr>
                  <p:cNvPr id="645" name="Straight Connector 644">
                    <a:extLst>
                      <a:ext uri="{FF2B5EF4-FFF2-40B4-BE49-F238E27FC236}">
                        <a16:creationId xmlns:a16="http://schemas.microsoft.com/office/drawing/2014/main" id="{8115F9B0-DCDA-41A6-BDB7-CF9AFE8DC23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D7967444-77B1-45BF-9E02-BECEB5217BA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6AD577B-04AB-4833-AF72-A4D65695033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24BAFE9A-B51A-42B7-A3CF-84251CBB866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34943AB7-3400-418E-A3F4-1BFEE6B4900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B3A499AD-37DC-48B5-A855-E5DA4333C4C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297964FC-8CCB-40B3-9F84-7DF87705530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771D4C43-8F00-4AD2-B640-5E27C9B3D58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C105EA61-AF27-46E9-B55C-41920193E11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35" name="Group 634">
                  <a:extLst>
                    <a:ext uri="{FF2B5EF4-FFF2-40B4-BE49-F238E27FC236}">
                      <a16:creationId xmlns:a16="http://schemas.microsoft.com/office/drawing/2014/main" id="{77BFAE67-ACA6-4EFC-AA4B-55DA853FD813}"/>
                    </a:ext>
                  </a:extLst>
                </p:cNvPr>
                <p:cNvGrpSpPr/>
                <p:nvPr/>
              </p:nvGrpSpPr>
              <p:grpSpPr>
                <a:xfrm rot="10800000">
                  <a:off x="2439602" y="2873896"/>
                  <a:ext cx="1113690" cy="581353"/>
                  <a:chOff x="2439179" y="2876979"/>
                  <a:chExt cx="1113690" cy="581353"/>
                </a:xfrm>
              </p:grpSpPr>
              <p:cxnSp>
                <p:nvCxnSpPr>
                  <p:cNvPr id="636" name="Straight Connector 635">
                    <a:extLst>
                      <a:ext uri="{FF2B5EF4-FFF2-40B4-BE49-F238E27FC236}">
                        <a16:creationId xmlns:a16="http://schemas.microsoft.com/office/drawing/2014/main" id="{E110019B-7E4F-4A41-9BA6-BE9276FF69E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7648D192-C079-4D81-9F86-0378917EEC8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55E3CCA5-727B-4BD4-B0CD-DD82BEB7BA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01524E9D-9787-4D86-82CE-3F76F95ECC9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43C027A4-7057-41CA-8F72-2B3412B70AB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D3CC4FD3-9C23-4BE8-ACCA-5659953B16E6}"/>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AC4D066F-B8DC-45E8-86C0-C549EDA9C6A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B83C55D2-ADA8-42A4-9A39-F68D5C6AC1F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5635A972-AF10-41F2-9729-881A824AC53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3" name="Group 612">
                <a:extLst>
                  <a:ext uri="{FF2B5EF4-FFF2-40B4-BE49-F238E27FC236}">
                    <a16:creationId xmlns:a16="http://schemas.microsoft.com/office/drawing/2014/main" id="{C53231E3-0F13-4508-92C9-BAA0B6B7EF96}"/>
                  </a:ext>
                </a:extLst>
              </p:cNvPr>
              <p:cNvGrpSpPr/>
              <p:nvPr/>
            </p:nvGrpSpPr>
            <p:grpSpPr>
              <a:xfrm rot="16200000">
                <a:off x="7309959" y="4483973"/>
                <a:ext cx="599126" cy="444796"/>
                <a:chOff x="2439179" y="2873896"/>
                <a:chExt cx="1114113" cy="584436"/>
              </a:xfrm>
            </p:grpSpPr>
            <p:grpSp>
              <p:nvGrpSpPr>
                <p:cNvPr id="614" name="Group 613">
                  <a:extLst>
                    <a:ext uri="{FF2B5EF4-FFF2-40B4-BE49-F238E27FC236}">
                      <a16:creationId xmlns:a16="http://schemas.microsoft.com/office/drawing/2014/main" id="{B724B641-FE29-4D92-B7AD-029D137CD9A6}"/>
                    </a:ext>
                  </a:extLst>
                </p:cNvPr>
                <p:cNvGrpSpPr/>
                <p:nvPr/>
              </p:nvGrpSpPr>
              <p:grpSpPr>
                <a:xfrm>
                  <a:off x="2439179" y="2876979"/>
                  <a:ext cx="1113690" cy="581353"/>
                  <a:chOff x="2439179" y="2876979"/>
                  <a:chExt cx="1113690" cy="581353"/>
                </a:xfrm>
              </p:grpSpPr>
              <p:cxnSp>
                <p:nvCxnSpPr>
                  <p:cNvPr id="625" name="Straight Connector 624">
                    <a:extLst>
                      <a:ext uri="{FF2B5EF4-FFF2-40B4-BE49-F238E27FC236}">
                        <a16:creationId xmlns:a16="http://schemas.microsoft.com/office/drawing/2014/main" id="{4C8DA6D9-2EF5-41AD-9B57-8E7858EF45B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B13AB831-F675-4ABD-83A6-77304930047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9C6A4FC9-1B8E-4418-BCC9-9B45519874C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A5278EA5-1D97-4942-80B5-AB83D263994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9F0AA4FA-BE11-4C27-A9D3-24849B45B8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FC5DB7F7-6A01-4DD8-9A67-5119AA609AA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728593C-891A-44D3-B741-167CCC3CC7B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444FA773-4FA3-4E9A-9C8E-A79E662579B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08174C8E-907E-4644-8E66-29E5A20891A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5" name="Group 614">
                  <a:extLst>
                    <a:ext uri="{FF2B5EF4-FFF2-40B4-BE49-F238E27FC236}">
                      <a16:creationId xmlns:a16="http://schemas.microsoft.com/office/drawing/2014/main" id="{938EBF28-5A2C-403C-A820-93FCDFF3B624}"/>
                    </a:ext>
                  </a:extLst>
                </p:cNvPr>
                <p:cNvGrpSpPr/>
                <p:nvPr/>
              </p:nvGrpSpPr>
              <p:grpSpPr>
                <a:xfrm rot="10800000">
                  <a:off x="2439602" y="2873896"/>
                  <a:ext cx="1113690" cy="581353"/>
                  <a:chOff x="2439179" y="2876979"/>
                  <a:chExt cx="1113690" cy="581353"/>
                </a:xfrm>
              </p:grpSpPr>
              <p:cxnSp>
                <p:nvCxnSpPr>
                  <p:cNvPr id="616" name="Straight Connector 615">
                    <a:extLst>
                      <a:ext uri="{FF2B5EF4-FFF2-40B4-BE49-F238E27FC236}">
                        <a16:creationId xmlns:a16="http://schemas.microsoft.com/office/drawing/2014/main" id="{875B0ED0-2B7B-4E9C-B177-8A93B15A225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F7833BDC-71FC-450F-95A1-082E0BDAEBD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910CCA8-F9D8-4F07-BDA1-7EB3F6500FF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3023A8E5-A7A9-4197-A94C-9E27F5DCEF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4B5B8F8B-AFCD-4AE1-91F2-D889E46A2D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F12F6C29-7623-47A1-8795-950A9045062F}"/>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FE459154-D2F8-46DC-A4C3-43B6535544C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1227124B-0DFA-445C-966B-9070FA08921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BF5006CC-DF2E-49A1-AAF7-099DC9C5E9D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grpSp>
        <p:nvGrpSpPr>
          <p:cNvPr id="1402" name="Group 1401">
            <a:extLst>
              <a:ext uri="{FF2B5EF4-FFF2-40B4-BE49-F238E27FC236}">
                <a16:creationId xmlns:a16="http://schemas.microsoft.com/office/drawing/2014/main" id="{A4F01E92-DCBA-4BED-A90E-BDDA975586E2}"/>
              </a:ext>
            </a:extLst>
          </p:cNvPr>
          <p:cNvGrpSpPr/>
          <p:nvPr/>
        </p:nvGrpSpPr>
        <p:grpSpPr>
          <a:xfrm>
            <a:off x="6710636" y="1159927"/>
            <a:ext cx="2128108" cy="2087764"/>
            <a:chOff x="731206" y="3429000"/>
            <a:chExt cx="2796209" cy="2743200"/>
          </a:xfrm>
        </p:grpSpPr>
        <p:grpSp>
          <p:nvGrpSpPr>
            <p:cNvPr id="1403" name="Group 1402">
              <a:extLst>
                <a:ext uri="{FF2B5EF4-FFF2-40B4-BE49-F238E27FC236}">
                  <a16:creationId xmlns:a16="http://schemas.microsoft.com/office/drawing/2014/main" id="{6ACF5936-CAB7-4302-B302-E4298A84CE43}"/>
                </a:ext>
              </a:extLst>
            </p:cNvPr>
            <p:cNvGrpSpPr/>
            <p:nvPr/>
          </p:nvGrpSpPr>
          <p:grpSpPr>
            <a:xfrm>
              <a:off x="731206" y="3429000"/>
              <a:ext cx="2796209" cy="2743200"/>
              <a:chOff x="940904" y="3644348"/>
              <a:chExt cx="2796209" cy="2743200"/>
            </a:xfrm>
          </p:grpSpPr>
          <p:sp>
            <p:nvSpPr>
              <p:cNvPr id="1489" name="Rectangle 1488">
                <a:extLst>
                  <a:ext uri="{FF2B5EF4-FFF2-40B4-BE49-F238E27FC236}">
                    <a16:creationId xmlns:a16="http://schemas.microsoft.com/office/drawing/2014/main" id="{BC78FB19-05AB-49C7-B50E-80C7D2CF6785}"/>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0" name="Rectangle 1489">
                <a:extLst>
                  <a:ext uri="{FF2B5EF4-FFF2-40B4-BE49-F238E27FC236}">
                    <a16:creationId xmlns:a16="http://schemas.microsoft.com/office/drawing/2014/main" id="{598EA440-EE05-4B0E-9AE1-98939A92A43C}"/>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04" name="Oval 1403">
              <a:extLst>
                <a:ext uri="{FF2B5EF4-FFF2-40B4-BE49-F238E27FC236}">
                  <a16:creationId xmlns:a16="http://schemas.microsoft.com/office/drawing/2014/main" id="{BB0DF3E9-85BD-4E1B-A227-A2AA5DC1A5CB}"/>
                </a:ext>
              </a:extLst>
            </p:cNvPr>
            <p:cNvSpPr/>
            <p:nvPr/>
          </p:nvSpPr>
          <p:spPr>
            <a:xfrm>
              <a:off x="1592597" y="4263887"/>
              <a:ext cx="1073426" cy="1073426"/>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05" name="Group 1404">
              <a:extLst>
                <a:ext uri="{FF2B5EF4-FFF2-40B4-BE49-F238E27FC236}">
                  <a16:creationId xmlns:a16="http://schemas.microsoft.com/office/drawing/2014/main" id="{F875221A-1102-41FD-9E17-8D45B3B0AF18}"/>
                </a:ext>
              </a:extLst>
            </p:cNvPr>
            <p:cNvGrpSpPr/>
            <p:nvPr/>
          </p:nvGrpSpPr>
          <p:grpSpPr>
            <a:xfrm>
              <a:off x="1015198" y="4508382"/>
              <a:ext cx="577400" cy="584436"/>
              <a:chOff x="2439179" y="2873896"/>
              <a:chExt cx="1114113" cy="584436"/>
            </a:xfrm>
          </p:grpSpPr>
          <p:grpSp>
            <p:nvGrpSpPr>
              <p:cNvPr id="1469" name="Group 1468">
                <a:extLst>
                  <a:ext uri="{FF2B5EF4-FFF2-40B4-BE49-F238E27FC236}">
                    <a16:creationId xmlns:a16="http://schemas.microsoft.com/office/drawing/2014/main" id="{A5E21556-6515-4738-9A61-E015EDFF25DA}"/>
                  </a:ext>
                </a:extLst>
              </p:cNvPr>
              <p:cNvGrpSpPr/>
              <p:nvPr/>
            </p:nvGrpSpPr>
            <p:grpSpPr>
              <a:xfrm>
                <a:off x="2439179" y="2876979"/>
                <a:ext cx="1113690" cy="581353"/>
                <a:chOff x="2439179" y="2876979"/>
                <a:chExt cx="1113690" cy="581353"/>
              </a:xfrm>
            </p:grpSpPr>
            <p:cxnSp>
              <p:nvCxnSpPr>
                <p:cNvPr id="1480" name="Straight Connector 1479">
                  <a:extLst>
                    <a:ext uri="{FF2B5EF4-FFF2-40B4-BE49-F238E27FC236}">
                      <a16:creationId xmlns:a16="http://schemas.microsoft.com/office/drawing/2014/main" id="{68581DFF-BF52-4F2D-A24A-65FDB8BC54B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1" name="Straight Connector 1480">
                  <a:extLst>
                    <a:ext uri="{FF2B5EF4-FFF2-40B4-BE49-F238E27FC236}">
                      <a16:creationId xmlns:a16="http://schemas.microsoft.com/office/drawing/2014/main" id="{F5A86F3D-8640-4AA6-96B9-ED1C0CC4FFD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2" name="Straight Connector 1481">
                  <a:extLst>
                    <a:ext uri="{FF2B5EF4-FFF2-40B4-BE49-F238E27FC236}">
                      <a16:creationId xmlns:a16="http://schemas.microsoft.com/office/drawing/2014/main" id="{13AD536F-41EF-4039-A695-E81CD356D44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3" name="Straight Connector 1482">
                  <a:extLst>
                    <a:ext uri="{FF2B5EF4-FFF2-40B4-BE49-F238E27FC236}">
                      <a16:creationId xmlns:a16="http://schemas.microsoft.com/office/drawing/2014/main" id="{AC8D9A87-02AB-4216-B02D-A77531046A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4" name="Straight Connector 1483">
                  <a:extLst>
                    <a:ext uri="{FF2B5EF4-FFF2-40B4-BE49-F238E27FC236}">
                      <a16:creationId xmlns:a16="http://schemas.microsoft.com/office/drawing/2014/main" id="{6CC6037A-9C19-4AB8-836E-88F3ACE1B96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5" name="Straight Connector 1484">
                  <a:extLst>
                    <a:ext uri="{FF2B5EF4-FFF2-40B4-BE49-F238E27FC236}">
                      <a16:creationId xmlns:a16="http://schemas.microsoft.com/office/drawing/2014/main" id="{C5B8444F-6A77-445C-B097-808FD503DD4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6" name="Straight Connector 1485">
                  <a:extLst>
                    <a:ext uri="{FF2B5EF4-FFF2-40B4-BE49-F238E27FC236}">
                      <a16:creationId xmlns:a16="http://schemas.microsoft.com/office/drawing/2014/main" id="{7EFF5F60-2E6B-4730-87C4-D6F61DF5563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7" name="Straight Connector 1486">
                  <a:extLst>
                    <a:ext uri="{FF2B5EF4-FFF2-40B4-BE49-F238E27FC236}">
                      <a16:creationId xmlns:a16="http://schemas.microsoft.com/office/drawing/2014/main" id="{351B5859-9EEB-4152-A403-49F5BFE9A7F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8" name="Straight Connector 1487">
                  <a:extLst>
                    <a:ext uri="{FF2B5EF4-FFF2-40B4-BE49-F238E27FC236}">
                      <a16:creationId xmlns:a16="http://schemas.microsoft.com/office/drawing/2014/main" id="{9BEAA07B-56D4-4BAA-AFBE-A38884CF9B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470" name="Group 1469">
                <a:extLst>
                  <a:ext uri="{FF2B5EF4-FFF2-40B4-BE49-F238E27FC236}">
                    <a16:creationId xmlns:a16="http://schemas.microsoft.com/office/drawing/2014/main" id="{7C366009-51D6-4B55-BF02-7320E5F36180}"/>
                  </a:ext>
                </a:extLst>
              </p:cNvPr>
              <p:cNvGrpSpPr/>
              <p:nvPr/>
            </p:nvGrpSpPr>
            <p:grpSpPr>
              <a:xfrm rot="10800000">
                <a:off x="2439602" y="2873896"/>
                <a:ext cx="1113690" cy="581353"/>
                <a:chOff x="2439179" y="2876979"/>
                <a:chExt cx="1113690" cy="581353"/>
              </a:xfrm>
            </p:grpSpPr>
            <p:cxnSp>
              <p:nvCxnSpPr>
                <p:cNvPr id="1471" name="Straight Connector 1470">
                  <a:extLst>
                    <a:ext uri="{FF2B5EF4-FFF2-40B4-BE49-F238E27FC236}">
                      <a16:creationId xmlns:a16="http://schemas.microsoft.com/office/drawing/2014/main" id="{2CCD39C0-53D6-487F-B681-C19A71D7514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2" name="Straight Connector 1471">
                  <a:extLst>
                    <a:ext uri="{FF2B5EF4-FFF2-40B4-BE49-F238E27FC236}">
                      <a16:creationId xmlns:a16="http://schemas.microsoft.com/office/drawing/2014/main" id="{C50AC003-E78B-4B19-AFB2-0B9848E1C31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3" name="Straight Connector 1472">
                  <a:extLst>
                    <a:ext uri="{FF2B5EF4-FFF2-40B4-BE49-F238E27FC236}">
                      <a16:creationId xmlns:a16="http://schemas.microsoft.com/office/drawing/2014/main" id="{3C90C28E-18E5-4ACC-A333-C5AD86D75C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4" name="Straight Connector 1473">
                  <a:extLst>
                    <a:ext uri="{FF2B5EF4-FFF2-40B4-BE49-F238E27FC236}">
                      <a16:creationId xmlns:a16="http://schemas.microsoft.com/office/drawing/2014/main" id="{9573D279-8557-46B3-A21F-26E5BC471C3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5" name="Straight Connector 1474">
                  <a:extLst>
                    <a:ext uri="{FF2B5EF4-FFF2-40B4-BE49-F238E27FC236}">
                      <a16:creationId xmlns:a16="http://schemas.microsoft.com/office/drawing/2014/main" id="{756EE560-1BE7-4653-931E-CC458DF8F95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6" name="Straight Connector 1475">
                  <a:extLst>
                    <a:ext uri="{FF2B5EF4-FFF2-40B4-BE49-F238E27FC236}">
                      <a16:creationId xmlns:a16="http://schemas.microsoft.com/office/drawing/2014/main" id="{F4FD7302-F603-4BB5-8897-E71A70639BF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7" name="Straight Connector 1476">
                  <a:extLst>
                    <a:ext uri="{FF2B5EF4-FFF2-40B4-BE49-F238E27FC236}">
                      <a16:creationId xmlns:a16="http://schemas.microsoft.com/office/drawing/2014/main" id="{54532511-E464-4A01-B536-D4CB57E715C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8" name="Straight Connector 1477">
                  <a:extLst>
                    <a:ext uri="{FF2B5EF4-FFF2-40B4-BE49-F238E27FC236}">
                      <a16:creationId xmlns:a16="http://schemas.microsoft.com/office/drawing/2014/main" id="{30AB5C4C-E9AD-4CB7-BAB5-409291BBCF6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9" name="Straight Connector 1478">
                  <a:extLst>
                    <a:ext uri="{FF2B5EF4-FFF2-40B4-BE49-F238E27FC236}">
                      <a16:creationId xmlns:a16="http://schemas.microsoft.com/office/drawing/2014/main" id="{C4DFA041-B13F-48C0-B5CA-DA7C8ECF0AE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406" name="Group 1405">
              <a:extLst>
                <a:ext uri="{FF2B5EF4-FFF2-40B4-BE49-F238E27FC236}">
                  <a16:creationId xmlns:a16="http://schemas.microsoft.com/office/drawing/2014/main" id="{AA54CDF3-BE4F-4619-87FC-928B136DC666}"/>
                </a:ext>
              </a:extLst>
            </p:cNvPr>
            <p:cNvGrpSpPr/>
            <p:nvPr/>
          </p:nvGrpSpPr>
          <p:grpSpPr>
            <a:xfrm>
              <a:off x="2691598" y="4513003"/>
              <a:ext cx="577400" cy="584436"/>
              <a:chOff x="2439179" y="2873896"/>
              <a:chExt cx="1114113" cy="584436"/>
            </a:xfrm>
          </p:grpSpPr>
          <p:grpSp>
            <p:nvGrpSpPr>
              <p:cNvPr id="1449" name="Group 1448">
                <a:extLst>
                  <a:ext uri="{FF2B5EF4-FFF2-40B4-BE49-F238E27FC236}">
                    <a16:creationId xmlns:a16="http://schemas.microsoft.com/office/drawing/2014/main" id="{4C72A749-5707-45C7-A305-1069AEBBB023}"/>
                  </a:ext>
                </a:extLst>
              </p:cNvPr>
              <p:cNvGrpSpPr/>
              <p:nvPr/>
            </p:nvGrpSpPr>
            <p:grpSpPr>
              <a:xfrm>
                <a:off x="2439179" y="2876979"/>
                <a:ext cx="1113690" cy="581353"/>
                <a:chOff x="2439179" y="2876979"/>
                <a:chExt cx="1113690" cy="581353"/>
              </a:xfrm>
            </p:grpSpPr>
            <p:cxnSp>
              <p:nvCxnSpPr>
                <p:cNvPr id="1460" name="Straight Connector 1459">
                  <a:extLst>
                    <a:ext uri="{FF2B5EF4-FFF2-40B4-BE49-F238E27FC236}">
                      <a16:creationId xmlns:a16="http://schemas.microsoft.com/office/drawing/2014/main" id="{6D92EF54-D140-40BF-9D5B-CAC843D01F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1" name="Straight Connector 1460">
                  <a:extLst>
                    <a:ext uri="{FF2B5EF4-FFF2-40B4-BE49-F238E27FC236}">
                      <a16:creationId xmlns:a16="http://schemas.microsoft.com/office/drawing/2014/main" id="{652709E7-E2A5-4F22-913D-5F7417AF9BE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2" name="Straight Connector 1461">
                  <a:extLst>
                    <a:ext uri="{FF2B5EF4-FFF2-40B4-BE49-F238E27FC236}">
                      <a16:creationId xmlns:a16="http://schemas.microsoft.com/office/drawing/2014/main" id="{629F72F9-375E-42C2-9121-7E83175E75B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3" name="Straight Connector 1462">
                  <a:extLst>
                    <a:ext uri="{FF2B5EF4-FFF2-40B4-BE49-F238E27FC236}">
                      <a16:creationId xmlns:a16="http://schemas.microsoft.com/office/drawing/2014/main" id="{2D0EA15D-1F9C-42DF-9015-E0C402AD829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4" name="Straight Connector 1463">
                  <a:extLst>
                    <a:ext uri="{FF2B5EF4-FFF2-40B4-BE49-F238E27FC236}">
                      <a16:creationId xmlns:a16="http://schemas.microsoft.com/office/drawing/2014/main" id="{7A529CCD-DDED-4103-942A-0EED585F4EC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5" name="Straight Connector 1464">
                  <a:extLst>
                    <a:ext uri="{FF2B5EF4-FFF2-40B4-BE49-F238E27FC236}">
                      <a16:creationId xmlns:a16="http://schemas.microsoft.com/office/drawing/2014/main" id="{5A50FFBA-8200-4F17-85D0-5C680FFDE23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6" name="Straight Connector 1465">
                  <a:extLst>
                    <a:ext uri="{FF2B5EF4-FFF2-40B4-BE49-F238E27FC236}">
                      <a16:creationId xmlns:a16="http://schemas.microsoft.com/office/drawing/2014/main" id="{735BD8D6-D063-4B9F-9449-AC8F1AB32F1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7" name="Straight Connector 1466">
                  <a:extLst>
                    <a:ext uri="{FF2B5EF4-FFF2-40B4-BE49-F238E27FC236}">
                      <a16:creationId xmlns:a16="http://schemas.microsoft.com/office/drawing/2014/main" id="{5001B9DE-7522-4A04-BBFA-F38A9373747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8" name="Straight Connector 1467">
                  <a:extLst>
                    <a:ext uri="{FF2B5EF4-FFF2-40B4-BE49-F238E27FC236}">
                      <a16:creationId xmlns:a16="http://schemas.microsoft.com/office/drawing/2014/main" id="{E9D2B6C9-9FA1-4AFB-BD87-CDFE1CE1B24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450" name="Group 1449">
                <a:extLst>
                  <a:ext uri="{FF2B5EF4-FFF2-40B4-BE49-F238E27FC236}">
                    <a16:creationId xmlns:a16="http://schemas.microsoft.com/office/drawing/2014/main" id="{555124F0-3B8F-4D4A-BC19-4F98590A7046}"/>
                  </a:ext>
                </a:extLst>
              </p:cNvPr>
              <p:cNvGrpSpPr/>
              <p:nvPr/>
            </p:nvGrpSpPr>
            <p:grpSpPr>
              <a:xfrm rot="10800000">
                <a:off x="2439602" y="2873896"/>
                <a:ext cx="1113690" cy="581353"/>
                <a:chOff x="2439179" y="2876979"/>
                <a:chExt cx="1113690" cy="581353"/>
              </a:xfrm>
            </p:grpSpPr>
            <p:cxnSp>
              <p:nvCxnSpPr>
                <p:cNvPr id="1451" name="Straight Connector 1450">
                  <a:extLst>
                    <a:ext uri="{FF2B5EF4-FFF2-40B4-BE49-F238E27FC236}">
                      <a16:creationId xmlns:a16="http://schemas.microsoft.com/office/drawing/2014/main" id="{60801FD0-5200-4AC9-9BF8-E8AD3B8303B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20370C06-79BF-44C6-99CE-C4437817702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6742718A-4057-45C1-9940-8F2E700CB068}"/>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682BA14-B8CA-413C-9ED4-AB004D251A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5" name="Straight Connector 1454">
                  <a:extLst>
                    <a:ext uri="{FF2B5EF4-FFF2-40B4-BE49-F238E27FC236}">
                      <a16:creationId xmlns:a16="http://schemas.microsoft.com/office/drawing/2014/main" id="{F9B7A10C-EC29-4E6E-9161-268FFC41F84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6" name="Straight Connector 1455">
                  <a:extLst>
                    <a:ext uri="{FF2B5EF4-FFF2-40B4-BE49-F238E27FC236}">
                      <a16:creationId xmlns:a16="http://schemas.microsoft.com/office/drawing/2014/main" id="{33829C6B-2B29-4EEC-9578-56C52F16F016}"/>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7" name="Straight Connector 1456">
                  <a:extLst>
                    <a:ext uri="{FF2B5EF4-FFF2-40B4-BE49-F238E27FC236}">
                      <a16:creationId xmlns:a16="http://schemas.microsoft.com/office/drawing/2014/main" id="{CFAF498C-32F8-4868-B206-A554465E586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8" name="Straight Connector 1457">
                  <a:extLst>
                    <a:ext uri="{FF2B5EF4-FFF2-40B4-BE49-F238E27FC236}">
                      <a16:creationId xmlns:a16="http://schemas.microsoft.com/office/drawing/2014/main" id="{48A54238-9888-4B77-BC97-2B79641A5CC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9" name="Straight Connector 1458">
                  <a:extLst>
                    <a:ext uri="{FF2B5EF4-FFF2-40B4-BE49-F238E27FC236}">
                      <a16:creationId xmlns:a16="http://schemas.microsoft.com/office/drawing/2014/main" id="{E6AA4894-8D5D-475B-9C8A-2C3FF6A574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407" name="Group 1406">
              <a:extLst>
                <a:ext uri="{FF2B5EF4-FFF2-40B4-BE49-F238E27FC236}">
                  <a16:creationId xmlns:a16="http://schemas.microsoft.com/office/drawing/2014/main" id="{695DFDF4-110C-47AC-BFF2-E38242B71194}"/>
                </a:ext>
              </a:extLst>
            </p:cNvPr>
            <p:cNvGrpSpPr/>
            <p:nvPr/>
          </p:nvGrpSpPr>
          <p:grpSpPr>
            <a:xfrm rot="16200000">
              <a:off x="1852096" y="5337764"/>
              <a:ext cx="577400" cy="584436"/>
              <a:chOff x="2439179" y="2873896"/>
              <a:chExt cx="1114113" cy="584436"/>
            </a:xfrm>
          </p:grpSpPr>
          <p:grpSp>
            <p:nvGrpSpPr>
              <p:cNvPr id="1429" name="Group 1428">
                <a:extLst>
                  <a:ext uri="{FF2B5EF4-FFF2-40B4-BE49-F238E27FC236}">
                    <a16:creationId xmlns:a16="http://schemas.microsoft.com/office/drawing/2014/main" id="{5F7FCE72-7CB8-4C54-A6A4-834F36DAE6AE}"/>
                  </a:ext>
                </a:extLst>
              </p:cNvPr>
              <p:cNvGrpSpPr/>
              <p:nvPr/>
            </p:nvGrpSpPr>
            <p:grpSpPr>
              <a:xfrm>
                <a:off x="2439179" y="2876979"/>
                <a:ext cx="1113690" cy="581353"/>
                <a:chOff x="2439179" y="2876979"/>
                <a:chExt cx="1113690" cy="581353"/>
              </a:xfrm>
            </p:grpSpPr>
            <p:cxnSp>
              <p:nvCxnSpPr>
                <p:cNvPr id="1440" name="Straight Connector 1439">
                  <a:extLst>
                    <a:ext uri="{FF2B5EF4-FFF2-40B4-BE49-F238E27FC236}">
                      <a16:creationId xmlns:a16="http://schemas.microsoft.com/office/drawing/2014/main" id="{2667A62B-C70E-439C-9B1B-B4D1C34EFFE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EAE37103-1AB1-4DEB-AAF8-0BF77EC972F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50A6D8C8-B2CE-406A-A898-1C3D35A1208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E2A842B0-7853-4B09-8E00-89CBCB75C8F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B56A2198-148D-4DE9-8D08-14CE7422C84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24879EC6-FA2D-423E-9E93-A26ECCE3970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6" name="Straight Connector 1445">
                  <a:extLst>
                    <a:ext uri="{FF2B5EF4-FFF2-40B4-BE49-F238E27FC236}">
                      <a16:creationId xmlns:a16="http://schemas.microsoft.com/office/drawing/2014/main" id="{6F73A260-20D1-49A7-9880-7F03FB00FE4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5619478A-FBC3-4232-8D89-10EFEBC00E5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C6A1F7F-D899-4AE5-9F85-2368EA45CA59}"/>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430" name="Group 1429">
                <a:extLst>
                  <a:ext uri="{FF2B5EF4-FFF2-40B4-BE49-F238E27FC236}">
                    <a16:creationId xmlns:a16="http://schemas.microsoft.com/office/drawing/2014/main" id="{F75F2D89-90DC-4FA2-A921-BEF7EA0A4C33}"/>
                  </a:ext>
                </a:extLst>
              </p:cNvPr>
              <p:cNvGrpSpPr/>
              <p:nvPr/>
            </p:nvGrpSpPr>
            <p:grpSpPr>
              <a:xfrm rot="10800000">
                <a:off x="2439602" y="2873896"/>
                <a:ext cx="1113690" cy="581353"/>
                <a:chOff x="2439179" y="2876979"/>
                <a:chExt cx="1113690" cy="581353"/>
              </a:xfrm>
            </p:grpSpPr>
            <p:cxnSp>
              <p:nvCxnSpPr>
                <p:cNvPr id="1431" name="Straight Connector 1430">
                  <a:extLst>
                    <a:ext uri="{FF2B5EF4-FFF2-40B4-BE49-F238E27FC236}">
                      <a16:creationId xmlns:a16="http://schemas.microsoft.com/office/drawing/2014/main" id="{FF3A1D12-5F7D-4AA2-BCEF-6E3CF026808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2" name="Straight Connector 1431">
                  <a:extLst>
                    <a:ext uri="{FF2B5EF4-FFF2-40B4-BE49-F238E27FC236}">
                      <a16:creationId xmlns:a16="http://schemas.microsoft.com/office/drawing/2014/main" id="{5C73B305-3E0D-4A80-A6F6-CFF4AA1673C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3" name="Straight Connector 1432">
                  <a:extLst>
                    <a:ext uri="{FF2B5EF4-FFF2-40B4-BE49-F238E27FC236}">
                      <a16:creationId xmlns:a16="http://schemas.microsoft.com/office/drawing/2014/main" id="{C964D3A2-6279-40B8-8ACF-18E4CC76B22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4" name="Straight Connector 1433">
                  <a:extLst>
                    <a:ext uri="{FF2B5EF4-FFF2-40B4-BE49-F238E27FC236}">
                      <a16:creationId xmlns:a16="http://schemas.microsoft.com/office/drawing/2014/main" id="{9584AF2D-8DE3-4028-B58F-4F8702D6715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5" name="Straight Connector 1434">
                  <a:extLst>
                    <a:ext uri="{FF2B5EF4-FFF2-40B4-BE49-F238E27FC236}">
                      <a16:creationId xmlns:a16="http://schemas.microsoft.com/office/drawing/2014/main" id="{F94E147A-C7FE-4DFE-8D85-BDD159C9160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6" name="Straight Connector 1435">
                  <a:extLst>
                    <a:ext uri="{FF2B5EF4-FFF2-40B4-BE49-F238E27FC236}">
                      <a16:creationId xmlns:a16="http://schemas.microsoft.com/office/drawing/2014/main" id="{A781BA4E-FAC9-41D3-8659-648396DBD2F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7" name="Straight Connector 1436">
                  <a:extLst>
                    <a:ext uri="{FF2B5EF4-FFF2-40B4-BE49-F238E27FC236}">
                      <a16:creationId xmlns:a16="http://schemas.microsoft.com/office/drawing/2014/main" id="{9FCEF442-AB85-4F5B-87FF-8028E88C364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8" name="Straight Connector 1437">
                  <a:extLst>
                    <a:ext uri="{FF2B5EF4-FFF2-40B4-BE49-F238E27FC236}">
                      <a16:creationId xmlns:a16="http://schemas.microsoft.com/office/drawing/2014/main" id="{27074D2D-9AD6-4DC0-9C7F-C1A77F9D95A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0A8E7974-2D88-43AD-802E-EF355348BD6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408" name="Group 1407">
              <a:extLst>
                <a:ext uri="{FF2B5EF4-FFF2-40B4-BE49-F238E27FC236}">
                  <a16:creationId xmlns:a16="http://schemas.microsoft.com/office/drawing/2014/main" id="{15A10CF3-063B-4E8B-9597-DF46DE308035}"/>
                </a:ext>
              </a:extLst>
            </p:cNvPr>
            <p:cNvGrpSpPr/>
            <p:nvPr/>
          </p:nvGrpSpPr>
          <p:grpSpPr>
            <a:xfrm rot="16200000">
              <a:off x="1856716" y="3661364"/>
              <a:ext cx="577400" cy="584436"/>
              <a:chOff x="2439179" y="2873896"/>
              <a:chExt cx="1114113" cy="584436"/>
            </a:xfrm>
          </p:grpSpPr>
          <p:grpSp>
            <p:nvGrpSpPr>
              <p:cNvPr id="1409" name="Group 1408">
                <a:extLst>
                  <a:ext uri="{FF2B5EF4-FFF2-40B4-BE49-F238E27FC236}">
                    <a16:creationId xmlns:a16="http://schemas.microsoft.com/office/drawing/2014/main" id="{51E68787-0A5B-48BE-A990-3A78EE42EF9C}"/>
                  </a:ext>
                </a:extLst>
              </p:cNvPr>
              <p:cNvGrpSpPr/>
              <p:nvPr/>
            </p:nvGrpSpPr>
            <p:grpSpPr>
              <a:xfrm>
                <a:off x="2439179" y="2876979"/>
                <a:ext cx="1113690" cy="581353"/>
                <a:chOff x="2439179" y="2876979"/>
                <a:chExt cx="1113690" cy="581353"/>
              </a:xfrm>
            </p:grpSpPr>
            <p:cxnSp>
              <p:nvCxnSpPr>
                <p:cNvPr id="1420" name="Straight Connector 1419">
                  <a:extLst>
                    <a:ext uri="{FF2B5EF4-FFF2-40B4-BE49-F238E27FC236}">
                      <a16:creationId xmlns:a16="http://schemas.microsoft.com/office/drawing/2014/main" id="{C62D0953-ECD5-4CC0-82E7-CADAD6187E2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1" name="Straight Connector 1420">
                  <a:extLst>
                    <a:ext uri="{FF2B5EF4-FFF2-40B4-BE49-F238E27FC236}">
                      <a16:creationId xmlns:a16="http://schemas.microsoft.com/office/drawing/2014/main" id="{092FA5AF-EEC3-4AFA-8B1D-900234A910E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2" name="Straight Connector 1421">
                  <a:extLst>
                    <a:ext uri="{FF2B5EF4-FFF2-40B4-BE49-F238E27FC236}">
                      <a16:creationId xmlns:a16="http://schemas.microsoft.com/office/drawing/2014/main" id="{871F3D66-CEFA-4ABE-B897-A563571BD19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3" name="Straight Connector 1422">
                  <a:extLst>
                    <a:ext uri="{FF2B5EF4-FFF2-40B4-BE49-F238E27FC236}">
                      <a16:creationId xmlns:a16="http://schemas.microsoft.com/office/drawing/2014/main" id="{84C9C0C5-7F33-41DC-B42F-7AF1519C96F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4" name="Straight Connector 1423">
                  <a:extLst>
                    <a:ext uri="{FF2B5EF4-FFF2-40B4-BE49-F238E27FC236}">
                      <a16:creationId xmlns:a16="http://schemas.microsoft.com/office/drawing/2014/main" id="{38CDD18E-5FDA-4061-B3A0-C15FBFF6C34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5" name="Straight Connector 1424">
                  <a:extLst>
                    <a:ext uri="{FF2B5EF4-FFF2-40B4-BE49-F238E27FC236}">
                      <a16:creationId xmlns:a16="http://schemas.microsoft.com/office/drawing/2014/main" id="{8DF623FE-13F5-4581-878F-35A8E279F196}"/>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6" name="Straight Connector 1425">
                  <a:extLst>
                    <a:ext uri="{FF2B5EF4-FFF2-40B4-BE49-F238E27FC236}">
                      <a16:creationId xmlns:a16="http://schemas.microsoft.com/office/drawing/2014/main" id="{3D9394B7-3F89-460F-B579-A9D54BDB4E9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7" name="Straight Connector 1426">
                  <a:extLst>
                    <a:ext uri="{FF2B5EF4-FFF2-40B4-BE49-F238E27FC236}">
                      <a16:creationId xmlns:a16="http://schemas.microsoft.com/office/drawing/2014/main" id="{179BEE0C-422B-4063-A5F6-C508D988DAA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8" name="Straight Connector 1427">
                  <a:extLst>
                    <a:ext uri="{FF2B5EF4-FFF2-40B4-BE49-F238E27FC236}">
                      <a16:creationId xmlns:a16="http://schemas.microsoft.com/office/drawing/2014/main" id="{B6F8C300-578F-461A-B13C-A547C2C902E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410" name="Group 1409">
                <a:extLst>
                  <a:ext uri="{FF2B5EF4-FFF2-40B4-BE49-F238E27FC236}">
                    <a16:creationId xmlns:a16="http://schemas.microsoft.com/office/drawing/2014/main" id="{B00D1B0D-DC1D-4FDA-ADF9-7B77606C9525}"/>
                  </a:ext>
                </a:extLst>
              </p:cNvPr>
              <p:cNvGrpSpPr/>
              <p:nvPr/>
            </p:nvGrpSpPr>
            <p:grpSpPr>
              <a:xfrm rot="10800000">
                <a:off x="2439602" y="2873896"/>
                <a:ext cx="1113690" cy="581353"/>
                <a:chOff x="2439179" y="2876979"/>
                <a:chExt cx="1113690" cy="581353"/>
              </a:xfrm>
            </p:grpSpPr>
            <p:cxnSp>
              <p:nvCxnSpPr>
                <p:cNvPr id="1411" name="Straight Connector 1410">
                  <a:extLst>
                    <a:ext uri="{FF2B5EF4-FFF2-40B4-BE49-F238E27FC236}">
                      <a16:creationId xmlns:a16="http://schemas.microsoft.com/office/drawing/2014/main" id="{D96681E5-5296-4522-942F-A8D7CC9D11A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2" name="Straight Connector 1411">
                  <a:extLst>
                    <a:ext uri="{FF2B5EF4-FFF2-40B4-BE49-F238E27FC236}">
                      <a16:creationId xmlns:a16="http://schemas.microsoft.com/office/drawing/2014/main" id="{AFAED06A-87F7-4188-B040-7A4825B5570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3" name="Straight Connector 1412">
                  <a:extLst>
                    <a:ext uri="{FF2B5EF4-FFF2-40B4-BE49-F238E27FC236}">
                      <a16:creationId xmlns:a16="http://schemas.microsoft.com/office/drawing/2014/main" id="{E558FDD2-9AE8-4B37-AC09-9B28E6481DB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4" name="Straight Connector 1413">
                  <a:extLst>
                    <a:ext uri="{FF2B5EF4-FFF2-40B4-BE49-F238E27FC236}">
                      <a16:creationId xmlns:a16="http://schemas.microsoft.com/office/drawing/2014/main" id="{69EEC06F-3A23-43EA-9A38-5986FEEF839F}"/>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5" name="Straight Connector 1414">
                  <a:extLst>
                    <a:ext uri="{FF2B5EF4-FFF2-40B4-BE49-F238E27FC236}">
                      <a16:creationId xmlns:a16="http://schemas.microsoft.com/office/drawing/2014/main" id="{4DB61020-4B28-44A5-937D-5C01ABCB991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6" name="Straight Connector 1415">
                  <a:extLst>
                    <a:ext uri="{FF2B5EF4-FFF2-40B4-BE49-F238E27FC236}">
                      <a16:creationId xmlns:a16="http://schemas.microsoft.com/office/drawing/2014/main" id="{8D4A2348-0D57-496B-9CDD-F708244473A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7" name="Straight Connector 1416">
                  <a:extLst>
                    <a:ext uri="{FF2B5EF4-FFF2-40B4-BE49-F238E27FC236}">
                      <a16:creationId xmlns:a16="http://schemas.microsoft.com/office/drawing/2014/main" id="{9F695AAA-A904-412A-8DEA-2EED1816D85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8" name="Straight Connector 1417">
                  <a:extLst>
                    <a:ext uri="{FF2B5EF4-FFF2-40B4-BE49-F238E27FC236}">
                      <a16:creationId xmlns:a16="http://schemas.microsoft.com/office/drawing/2014/main" id="{9C169498-60CF-4539-9149-55A69F612A3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9" name="Straight Connector 1418">
                  <a:extLst>
                    <a:ext uri="{FF2B5EF4-FFF2-40B4-BE49-F238E27FC236}">
                      <a16:creationId xmlns:a16="http://schemas.microsoft.com/office/drawing/2014/main" id="{73997B47-8792-4005-B416-E33193C4CB09}"/>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402839761"/>
      </p:ext>
    </p:extLst>
  </p:cSld>
  <p:clrMapOvr>
    <a:masterClrMapping/>
  </p:clrMapOvr>
  <mc:AlternateContent xmlns:mc="http://schemas.openxmlformats.org/markup-compatibility/2006" xmlns:p14="http://schemas.microsoft.com/office/powerpoint/2010/main">
    <mc:Choice Requires="p14">
      <p:transition spd="slow" p14:dur="2000" advTm="5422"/>
    </mc:Choice>
    <mc:Fallback xmlns="">
      <p:transition spd="slow" advTm="542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extBox 411">
            <a:extLst>
              <a:ext uri="{FF2B5EF4-FFF2-40B4-BE49-F238E27FC236}">
                <a16:creationId xmlns:a16="http://schemas.microsoft.com/office/drawing/2014/main" id="{E780F211-C3B3-4BB2-8577-94D5F279D73F}"/>
              </a:ext>
            </a:extLst>
          </p:cNvPr>
          <p:cNvSpPr txBox="1"/>
          <p:nvPr/>
        </p:nvSpPr>
        <p:spPr>
          <a:xfrm>
            <a:off x="7315040" y="107396"/>
            <a:ext cx="3374029" cy="707886"/>
          </a:xfrm>
          <a:prstGeom prst="rect">
            <a:avLst/>
          </a:prstGeom>
          <a:noFill/>
        </p:spPr>
        <p:txBody>
          <a:bodyPr wrap="square" rtlCol="0">
            <a:spAutoFit/>
          </a:bodyPr>
          <a:lstStyle/>
          <a:p>
            <a:pPr algn="ctr"/>
            <a:r>
              <a:rPr lang="en-GB" sz="4000" dirty="0"/>
              <a:t>Sitting on Earth</a:t>
            </a:r>
            <a:endParaRPr lang="en-CA" sz="4000" dirty="0"/>
          </a:p>
        </p:txBody>
      </p:sp>
      <p:pic>
        <p:nvPicPr>
          <p:cNvPr id="413" name="Picture 2" descr="Grass, Lawn, Garden, Park, Ground, Green, Surface">
            <a:extLst>
              <a:ext uri="{FF2B5EF4-FFF2-40B4-BE49-F238E27FC236}">
                <a16:creationId xmlns:a16="http://schemas.microsoft.com/office/drawing/2014/main" id="{6999A550-F2AF-4965-A54F-FC195A8BE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8509305" y="718549"/>
            <a:ext cx="753950" cy="52341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nvGrpSpPr>
          <p:cNvPr id="604" name="Group 603">
            <a:extLst>
              <a:ext uri="{FF2B5EF4-FFF2-40B4-BE49-F238E27FC236}">
                <a16:creationId xmlns:a16="http://schemas.microsoft.com/office/drawing/2014/main" id="{5EDDDD77-A4E2-4372-8D13-2CE2CD02C263}"/>
              </a:ext>
            </a:extLst>
          </p:cNvPr>
          <p:cNvGrpSpPr/>
          <p:nvPr/>
        </p:nvGrpSpPr>
        <p:grpSpPr>
          <a:xfrm>
            <a:off x="6718256" y="1159927"/>
            <a:ext cx="2128108" cy="2087764"/>
            <a:chOff x="6544424" y="4227286"/>
            <a:chExt cx="2128108" cy="2087764"/>
          </a:xfrm>
        </p:grpSpPr>
        <p:grpSp>
          <p:nvGrpSpPr>
            <p:cNvPr id="605" name="Group 604">
              <a:extLst>
                <a:ext uri="{FF2B5EF4-FFF2-40B4-BE49-F238E27FC236}">
                  <a16:creationId xmlns:a16="http://schemas.microsoft.com/office/drawing/2014/main" id="{0D1B8410-B773-4ECA-B90B-FA896D4BAFBB}"/>
                </a:ext>
              </a:extLst>
            </p:cNvPr>
            <p:cNvGrpSpPr/>
            <p:nvPr/>
          </p:nvGrpSpPr>
          <p:grpSpPr>
            <a:xfrm>
              <a:off x="6544424" y="4227286"/>
              <a:ext cx="2128108" cy="2087764"/>
              <a:chOff x="940904" y="3644348"/>
              <a:chExt cx="2796209" cy="2743200"/>
            </a:xfrm>
          </p:grpSpPr>
          <p:sp>
            <p:nvSpPr>
              <p:cNvPr id="697" name="Rectangle 696">
                <a:extLst>
                  <a:ext uri="{FF2B5EF4-FFF2-40B4-BE49-F238E27FC236}">
                    <a16:creationId xmlns:a16="http://schemas.microsoft.com/office/drawing/2014/main" id="{6BE0D2FB-8B8D-471C-85EA-3222A6790EFD}"/>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8" name="Rectangle 697">
                <a:extLst>
                  <a:ext uri="{FF2B5EF4-FFF2-40B4-BE49-F238E27FC236}">
                    <a16:creationId xmlns:a16="http://schemas.microsoft.com/office/drawing/2014/main" id="{37A96F9F-6C65-4985-8A74-89153E32047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8" name="Group 607">
              <a:extLst>
                <a:ext uri="{FF2B5EF4-FFF2-40B4-BE49-F238E27FC236}">
                  <a16:creationId xmlns:a16="http://schemas.microsoft.com/office/drawing/2014/main" id="{EB300F07-654A-4A62-A4B0-8252823A0093}"/>
                </a:ext>
              </a:extLst>
            </p:cNvPr>
            <p:cNvGrpSpPr/>
            <p:nvPr/>
          </p:nvGrpSpPr>
          <p:grpSpPr>
            <a:xfrm>
              <a:off x="6749347" y="4406808"/>
              <a:ext cx="1715297" cy="1715296"/>
              <a:chOff x="6749347" y="4406808"/>
              <a:chExt cx="1715297" cy="1715296"/>
            </a:xfrm>
          </p:grpSpPr>
          <p:sp>
            <p:nvSpPr>
              <p:cNvPr id="609" name="Oval 608">
                <a:extLst>
                  <a:ext uri="{FF2B5EF4-FFF2-40B4-BE49-F238E27FC236}">
                    <a16:creationId xmlns:a16="http://schemas.microsoft.com/office/drawing/2014/main" id="{AE82C146-36BA-467E-830D-B57AFF87B42E}"/>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10" name="Group 609">
                <a:extLst>
                  <a:ext uri="{FF2B5EF4-FFF2-40B4-BE49-F238E27FC236}">
                    <a16:creationId xmlns:a16="http://schemas.microsoft.com/office/drawing/2014/main" id="{DBCFF75D-1212-490B-A32F-88C43B23128C}"/>
                  </a:ext>
                </a:extLst>
              </p:cNvPr>
              <p:cNvGrpSpPr/>
              <p:nvPr/>
            </p:nvGrpSpPr>
            <p:grpSpPr>
              <a:xfrm>
                <a:off x="6749347" y="5048769"/>
                <a:ext cx="439441" cy="444796"/>
                <a:chOff x="2439179" y="2873896"/>
                <a:chExt cx="1114113" cy="584436"/>
              </a:xfrm>
            </p:grpSpPr>
            <p:grpSp>
              <p:nvGrpSpPr>
                <p:cNvPr id="674" name="Group 673">
                  <a:extLst>
                    <a:ext uri="{FF2B5EF4-FFF2-40B4-BE49-F238E27FC236}">
                      <a16:creationId xmlns:a16="http://schemas.microsoft.com/office/drawing/2014/main" id="{11CB9558-ADD9-4D89-AC62-5B85088BBF80}"/>
                    </a:ext>
                  </a:extLst>
                </p:cNvPr>
                <p:cNvGrpSpPr/>
                <p:nvPr/>
              </p:nvGrpSpPr>
              <p:grpSpPr>
                <a:xfrm>
                  <a:off x="2439179" y="2876979"/>
                  <a:ext cx="1113690" cy="581353"/>
                  <a:chOff x="2439179" y="2876979"/>
                  <a:chExt cx="1113690" cy="581353"/>
                </a:xfrm>
              </p:grpSpPr>
              <p:cxnSp>
                <p:nvCxnSpPr>
                  <p:cNvPr id="685" name="Straight Connector 684">
                    <a:extLst>
                      <a:ext uri="{FF2B5EF4-FFF2-40B4-BE49-F238E27FC236}">
                        <a16:creationId xmlns:a16="http://schemas.microsoft.com/office/drawing/2014/main" id="{3F2CFEF1-A45B-4432-B92B-D7CCA1E48B8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FEB07ACA-5BE0-4CAA-A3E3-A598E583B20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AB4BC5DF-E5C2-4456-B031-08D91875B17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F66178AF-B9B3-43F4-8872-DE0105E6216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388AC4F7-A9F4-452B-AAFD-59262D32EF8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B52150B2-B346-4A4C-B183-79B51AA04D1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AB47FF4F-AF4E-4413-9B79-565AEF8BD13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8A08818C-52C1-498C-85BF-2ECF16AAA92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F81867A2-DAC3-474F-8042-17C1A82E857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75" name="Group 674">
                  <a:extLst>
                    <a:ext uri="{FF2B5EF4-FFF2-40B4-BE49-F238E27FC236}">
                      <a16:creationId xmlns:a16="http://schemas.microsoft.com/office/drawing/2014/main" id="{F90CA48E-4501-4B08-A3BA-456B13AF1001}"/>
                    </a:ext>
                  </a:extLst>
                </p:cNvPr>
                <p:cNvGrpSpPr/>
                <p:nvPr/>
              </p:nvGrpSpPr>
              <p:grpSpPr>
                <a:xfrm rot="10800000">
                  <a:off x="2439602" y="2873896"/>
                  <a:ext cx="1113690" cy="581353"/>
                  <a:chOff x="2439179" y="2876979"/>
                  <a:chExt cx="1113690" cy="581353"/>
                </a:xfrm>
              </p:grpSpPr>
              <p:cxnSp>
                <p:nvCxnSpPr>
                  <p:cNvPr id="676" name="Straight Connector 675">
                    <a:extLst>
                      <a:ext uri="{FF2B5EF4-FFF2-40B4-BE49-F238E27FC236}">
                        <a16:creationId xmlns:a16="http://schemas.microsoft.com/office/drawing/2014/main" id="{19A25FF3-BDCD-4D72-8854-8FDFED0290D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52705463-6A68-45B1-B4E5-7428C5E2553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95EE282-FD81-4781-82EA-103C3478CF9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1C09F356-F48F-464E-967F-48C24034527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C8FF305D-981A-4CE8-8876-D458D2A373C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926631AB-65E6-46A2-B1B3-927FADD9144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60459D1D-97E1-46FE-8B74-1E1D69BC2D7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2E44E727-568F-4A4B-ABA9-8E48AAD551C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180C1A40-AA2F-40DA-8D03-D1E07DC4E1C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1" name="Group 610">
                <a:extLst>
                  <a:ext uri="{FF2B5EF4-FFF2-40B4-BE49-F238E27FC236}">
                    <a16:creationId xmlns:a16="http://schemas.microsoft.com/office/drawing/2014/main" id="{7DAC7D15-D78D-4E16-87C8-AC9CE5BE3F40}"/>
                  </a:ext>
                </a:extLst>
              </p:cNvPr>
              <p:cNvGrpSpPr/>
              <p:nvPr/>
            </p:nvGrpSpPr>
            <p:grpSpPr>
              <a:xfrm>
                <a:off x="8025203" y="5052286"/>
                <a:ext cx="439441" cy="444796"/>
                <a:chOff x="2439179" y="2873896"/>
                <a:chExt cx="1114113" cy="584436"/>
              </a:xfrm>
            </p:grpSpPr>
            <p:grpSp>
              <p:nvGrpSpPr>
                <p:cNvPr id="654" name="Group 653">
                  <a:extLst>
                    <a:ext uri="{FF2B5EF4-FFF2-40B4-BE49-F238E27FC236}">
                      <a16:creationId xmlns:a16="http://schemas.microsoft.com/office/drawing/2014/main" id="{ACFAE963-A4F7-4945-82F7-01C8D8EC6B13}"/>
                    </a:ext>
                  </a:extLst>
                </p:cNvPr>
                <p:cNvGrpSpPr/>
                <p:nvPr/>
              </p:nvGrpSpPr>
              <p:grpSpPr>
                <a:xfrm>
                  <a:off x="2439179" y="2876979"/>
                  <a:ext cx="1113690" cy="581353"/>
                  <a:chOff x="2439179" y="2876979"/>
                  <a:chExt cx="1113690" cy="581353"/>
                </a:xfrm>
              </p:grpSpPr>
              <p:cxnSp>
                <p:nvCxnSpPr>
                  <p:cNvPr id="665" name="Straight Connector 664">
                    <a:extLst>
                      <a:ext uri="{FF2B5EF4-FFF2-40B4-BE49-F238E27FC236}">
                        <a16:creationId xmlns:a16="http://schemas.microsoft.com/office/drawing/2014/main" id="{A9468778-21CA-4594-85C8-0FD85AD0330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4725B3BB-9D18-4B0E-8B15-999FBC0E3C3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5D186707-D4E1-4237-8A06-F4857637FB6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C9EB2428-1C42-452B-A5E4-5195592DFC7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B0521D7B-9054-476C-8289-F94F1922E4E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D7F265D9-42A0-4618-B034-99DD16D098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0C66B6E0-6F54-48A5-B884-3A96D1441F2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331EA1E9-9F55-41CD-B862-4D4AB015524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E0F4E13B-166F-41A4-B242-C038FF4FD61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55" name="Group 654">
                  <a:extLst>
                    <a:ext uri="{FF2B5EF4-FFF2-40B4-BE49-F238E27FC236}">
                      <a16:creationId xmlns:a16="http://schemas.microsoft.com/office/drawing/2014/main" id="{7D38119E-A845-402F-BCC8-A50054199ADC}"/>
                    </a:ext>
                  </a:extLst>
                </p:cNvPr>
                <p:cNvGrpSpPr/>
                <p:nvPr/>
              </p:nvGrpSpPr>
              <p:grpSpPr>
                <a:xfrm rot="10800000">
                  <a:off x="2439602" y="2873896"/>
                  <a:ext cx="1113690" cy="581353"/>
                  <a:chOff x="2439179" y="2876979"/>
                  <a:chExt cx="1113690" cy="581353"/>
                </a:xfrm>
              </p:grpSpPr>
              <p:cxnSp>
                <p:nvCxnSpPr>
                  <p:cNvPr id="656" name="Straight Connector 655">
                    <a:extLst>
                      <a:ext uri="{FF2B5EF4-FFF2-40B4-BE49-F238E27FC236}">
                        <a16:creationId xmlns:a16="http://schemas.microsoft.com/office/drawing/2014/main" id="{FB2DAF3F-44AF-459D-93A2-7147816A53E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447A07CB-4094-497F-A4E4-337F8DCE3E2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1BCE9359-7C43-43FF-BD0F-1E30737BAC1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B128FA71-A637-4598-8F04-6C29FA56B6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1FA93158-CBA7-43C0-B6BB-C0A15DD2267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B7777E90-17EB-446C-BE89-992F38DA522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5595E3F9-9028-439C-99E1-55D929D23C8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CD183283-9D45-44DF-96B8-FB7A1DF25FB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15EBF359-C6D0-4DA5-B488-FB2C63BDEDA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2" name="Group 611">
                <a:extLst>
                  <a:ext uri="{FF2B5EF4-FFF2-40B4-BE49-F238E27FC236}">
                    <a16:creationId xmlns:a16="http://schemas.microsoft.com/office/drawing/2014/main" id="{41F13862-CC76-4DF9-AE7D-4402EC4055ED}"/>
                  </a:ext>
                </a:extLst>
              </p:cNvPr>
              <p:cNvGrpSpPr/>
              <p:nvPr/>
            </p:nvGrpSpPr>
            <p:grpSpPr>
              <a:xfrm rot="16200000">
                <a:off x="7456598" y="5750300"/>
                <a:ext cx="298813" cy="444796"/>
                <a:chOff x="2439179" y="2873896"/>
                <a:chExt cx="1114113" cy="584436"/>
              </a:xfrm>
            </p:grpSpPr>
            <p:grpSp>
              <p:nvGrpSpPr>
                <p:cNvPr id="634" name="Group 633">
                  <a:extLst>
                    <a:ext uri="{FF2B5EF4-FFF2-40B4-BE49-F238E27FC236}">
                      <a16:creationId xmlns:a16="http://schemas.microsoft.com/office/drawing/2014/main" id="{A8F5C80D-5DA0-47F1-9DFC-BCE6B2613B29}"/>
                    </a:ext>
                  </a:extLst>
                </p:cNvPr>
                <p:cNvGrpSpPr/>
                <p:nvPr/>
              </p:nvGrpSpPr>
              <p:grpSpPr>
                <a:xfrm>
                  <a:off x="2439179" y="2876979"/>
                  <a:ext cx="1113690" cy="581353"/>
                  <a:chOff x="2439179" y="2876979"/>
                  <a:chExt cx="1113690" cy="581353"/>
                </a:xfrm>
              </p:grpSpPr>
              <p:cxnSp>
                <p:nvCxnSpPr>
                  <p:cNvPr id="645" name="Straight Connector 644">
                    <a:extLst>
                      <a:ext uri="{FF2B5EF4-FFF2-40B4-BE49-F238E27FC236}">
                        <a16:creationId xmlns:a16="http://schemas.microsoft.com/office/drawing/2014/main" id="{8115F9B0-DCDA-41A6-BDB7-CF9AFE8DC23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D7967444-77B1-45BF-9E02-BECEB5217BA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6AD577B-04AB-4833-AF72-A4D65695033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24BAFE9A-B51A-42B7-A3CF-84251CBB866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34943AB7-3400-418E-A3F4-1BFEE6B4900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B3A499AD-37DC-48B5-A855-E5DA4333C4C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297964FC-8CCB-40B3-9F84-7DF87705530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771D4C43-8F00-4AD2-B640-5E27C9B3D58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C105EA61-AF27-46E9-B55C-41920193E11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35" name="Group 634">
                  <a:extLst>
                    <a:ext uri="{FF2B5EF4-FFF2-40B4-BE49-F238E27FC236}">
                      <a16:creationId xmlns:a16="http://schemas.microsoft.com/office/drawing/2014/main" id="{77BFAE67-ACA6-4EFC-AA4B-55DA853FD813}"/>
                    </a:ext>
                  </a:extLst>
                </p:cNvPr>
                <p:cNvGrpSpPr/>
                <p:nvPr/>
              </p:nvGrpSpPr>
              <p:grpSpPr>
                <a:xfrm rot="10800000">
                  <a:off x="2439602" y="2873896"/>
                  <a:ext cx="1113690" cy="581353"/>
                  <a:chOff x="2439179" y="2876979"/>
                  <a:chExt cx="1113690" cy="581353"/>
                </a:xfrm>
              </p:grpSpPr>
              <p:cxnSp>
                <p:nvCxnSpPr>
                  <p:cNvPr id="636" name="Straight Connector 635">
                    <a:extLst>
                      <a:ext uri="{FF2B5EF4-FFF2-40B4-BE49-F238E27FC236}">
                        <a16:creationId xmlns:a16="http://schemas.microsoft.com/office/drawing/2014/main" id="{E110019B-7E4F-4A41-9BA6-BE9276FF69E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7648D192-C079-4D81-9F86-0378917EEC8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55E3CCA5-727B-4BD4-B0CD-DD82BEB7BA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01524E9D-9787-4D86-82CE-3F76F95ECC9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43C027A4-7057-41CA-8F72-2B3412B70AB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D3CC4FD3-9C23-4BE8-ACCA-5659953B16E6}"/>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AC4D066F-B8DC-45E8-86C0-C549EDA9C6A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B83C55D2-ADA8-42A4-9A39-F68D5C6AC1F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5635A972-AF10-41F2-9729-881A824AC53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3" name="Group 612">
                <a:extLst>
                  <a:ext uri="{FF2B5EF4-FFF2-40B4-BE49-F238E27FC236}">
                    <a16:creationId xmlns:a16="http://schemas.microsoft.com/office/drawing/2014/main" id="{C53231E3-0F13-4508-92C9-BAA0B6B7EF96}"/>
                  </a:ext>
                </a:extLst>
              </p:cNvPr>
              <p:cNvGrpSpPr/>
              <p:nvPr/>
            </p:nvGrpSpPr>
            <p:grpSpPr>
              <a:xfrm rot="16200000">
                <a:off x="7309959" y="4483973"/>
                <a:ext cx="599126" cy="444796"/>
                <a:chOff x="2439179" y="2873896"/>
                <a:chExt cx="1114113" cy="584436"/>
              </a:xfrm>
            </p:grpSpPr>
            <p:grpSp>
              <p:nvGrpSpPr>
                <p:cNvPr id="614" name="Group 613">
                  <a:extLst>
                    <a:ext uri="{FF2B5EF4-FFF2-40B4-BE49-F238E27FC236}">
                      <a16:creationId xmlns:a16="http://schemas.microsoft.com/office/drawing/2014/main" id="{B724B641-FE29-4D92-B7AD-029D137CD9A6}"/>
                    </a:ext>
                  </a:extLst>
                </p:cNvPr>
                <p:cNvGrpSpPr/>
                <p:nvPr/>
              </p:nvGrpSpPr>
              <p:grpSpPr>
                <a:xfrm>
                  <a:off x="2439179" y="2876979"/>
                  <a:ext cx="1113690" cy="581353"/>
                  <a:chOff x="2439179" y="2876979"/>
                  <a:chExt cx="1113690" cy="581353"/>
                </a:xfrm>
              </p:grpSpPr>
              <p:cxnSp>
                <p:nvCxnSpPr>
                  <p:cNvPr id="625" name="Straight Connector 624">
                    <a:extLst>
                      <a:ext uri="{FF2B5EF4-FFF2-40B4-BE49-F238E27FC236}">
                        <a16:creationId xmlns:a16="http://schemas.microsoft.com/office/drawing/2014/main" id="{4C8DA6D9-2EF5-41AD-9B57-8E7858EF45B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B13AB831-F675-4ABD-83A6-77304930047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9C6A4FC9-1B8E-4418-BCC9-9B45519874C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A5278EA5-1D97-4942-80B5-AB83D263994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9F0AA4FA-BE11-4C27-A9D3-24849B45B8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FC5DB7F7-6A01-4DD8-9A67-5119AA609AA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728593C-891A-44D3-B741-167CCC3CC7B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444FA773-4FA3-4E9A-9C8E-A79E662579B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08174C8E-907E-4644-8E66-29E5A20891A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5" name="Group 614">
                  <a:extLst>
                    <a:ext uri="{FF2B5EF4-FFF2-40B4-BE49-F238E27FC236}">
                      <a16:creationId xmlns:a16="http://schemas.microsoft.com/office/drawing/2014/main" id="{938EBF28-5A2C-403C-A820-93FCDFF3B624}"/>
                    </a:ext>
                  </a:extLst>
                </p:cNvPr>
                <p:cNvGrpSpPr/>
                <p:nvPr/>
              </p:nvGrpSpPr>
              <p:grpSpPr>
                <a:xfrm rot="10800000">
                  <a:off x="2439602" y="2873896"/>
                  <a:ext cx="1113690" cy="581353"/>
                  <a:chOff x="2439179" y="2876979"/>
                  <a:chExt cx="1113690" cy="581353"/>
                </a:xfrm>
              </p:grpSpPr>
              <p:cxnSp>
                <p:nvCxnSpPr>
                  <p:cNvPr id="616" name="Straight Connector 615">
                    <a:extLst>
                      <a:ext uri="{FF2B5EF4-FFF2-40B4-BE49-F238E27FC236}">
                        <a16:creationId xmlns:a16="http://schemas.microsoft.com/office/drawing/2014/main" id="{875B0ED0-2B7B-4E9C-B177-8A93B15A225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F7833BDC-71FC-450F-95A1-082E0BDAEBD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910CCA8-F9D8-4F07-BDA1-7EB3F6500FF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3023A8E5-A7A9-4197-A94C-9E27F5DCEF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4B5B8F8B-AFCD-4AE1-91F2-D889E46A2D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F12F6C29-7623-47A1-8795-950A9045062F}"/>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FE459154-D2F8-46DC-A4C3-43B6535544C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1227124B-0DFA-445C-966B-9070FA08921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BF5006CC-DF2E-49A1-AAF7-099DC9C5E9D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699" name="TextBox 698">
                <a:extLst>
                  <a:ext uri="{FF2B5EF4-FFF2-40B4-BE49-F238E27FC236}">
                    <a16:creationId xmlns:a16="http://schemas.microsoft.com/office/drawing/2014/main" id="{AC9C9B3A-20C5-4112-A1CC-3130B2841C8B}"/>
                  </a:ext>
                </a:extLst>
              </p:cNvPr>
              <p:cNvSpPr txBox="1"/>
              <p:nvPr/>
            </p:nvSpPr>
            <p:spPr>
              <a:xfrm>
                <a:off x="9097330" y="1653257"/>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99" name="TextBox 698">
                <a:extLst>
                  <a:ext uri="{FF2B5EF4-FFF2-40B4-BE49-F238E27FC236}">
                    <a16:creationId xmlns:a16="http://schemas.microsoft.com/office/drawing/2014/main" id="{AC9C9B3A-20C5-4112-A1CC-3130B2841C8B}"/>
                  </a:ext>
                </a:extLst>
              </p:cNvPr>
              <p:cNvSpPr txBox="1">
                <a:spLocks noRot="1" noChangeAspect="1" noMove="1" noResize="1" noEditPoints="1" noAdjustHandles="1" noChangeArrowheads="1" noChangeShapeType="1" noTextEdit="1"/>
              </p:cNvSpPr>
              <p:nvPr/>
            </p:nvSpPr>
            <p:spPr>
              <a:xfrm>
                <a:off x="9097330" y="1653257"/>
                <a:ext cx="2121758" cy="1015663"/>
              </a:xfrm>
              <a:prstGeom prst="rect">
                <a:avLst/>
              </a:prstGeom>
              <a:blipFill>
                <a:blip r:embed="rId4"/>
                <a:stretch>
                  <a:fillRect/>
                </a:stretch>
              </a:blipFill>
            </p:spPr>
            <p:txBody>
              <a:bodyPr/>
              <a:lstStyle/>
              <a:p>
                <a:r>
                  <a:rPr lang="en-CA">
                    <a:noFill/>
                  </a:rPr>
                  <a:t> </a:t>
                </a:r>
              </a:p>
            </p:txBody>
          </p:sp>
        </mc:Fallback>
      </mc:AlternateContent>
      <p:grpSp>
        <p:nvGrpSpPr>
          <p:cNvPr id="411" name="Group 410">
            <a:extLst>
              <a:ext uri="{FF2B5EF4-FFF2-40B4-BE49-F238E27FC236}">
                <a16:creationId xmlns:a16="http://schemas.microsoft.com/office/drawing/2014/main" id="{1FE89E81-12A7-48B1-A21B-DAD6E9DCBFC6}"/>
              </a:ext>
            </a:extLst>
          </p:cNvPr>
          <p:cNvGrpSpPr/>
          <p:nvPr/>
        </p:nvGrpSpPr>
        <p:grpSpPr>
          <a:xfrm>
            <a:off x="7557439" y="3270766"/>
            <a:ext cx="3174092" cy="3159063"/>
            <a:chOff x="8913083" y="3925960"/>
            <a:chExt cx="3174092" cy="3159063"/>
          </a:xfrm>
        </p:grpSpPr>
        <p:grpSp>
          <p:nvGrpSpPr>
            <p:cNvPr id="414" name="Group 413">
              <a:extLst>
                <a:ext uri="{FF2B5EF4-FFF2-40B4-BE49-F238E27FC236}">
                  <a16:creationId xmlns:a16="http://schemas.microsoft.com/office/drawing/2014/main" id="{110D22B2-AD53-4DCD-88DA-1764070A88D1}"/>
                </a:ext>
              </a:extLst>
            </p:cNvPr>
            <p:cNvGrpSpPr/>
            <p:nvPr/>
          </p:nvGrpSpPr>
          <p:grpSpPr>
            <a:xfrm>
              <a:off x="8913083" y="3925960"/>
              <a:ext cx="487188" cy="3159063"/>
              <a:chOff x="8913083" y="3925960"/>
              <a:chExt cx="487188" cy="3159063"/>
            </a:xfrm>
          </p:grpSpPr>
          <p:cxnSp>
            <p:nvCxnSpPr>
              <p:cNvPr id="416" name="Straight Connector 415">
                <a:extLst>
                  <a:ext uri="{FF2B5EF4-FFF2-40B4-BE49-F238E27FC236}">
                    <a16:creationId xmlns:a16="http://schemas.microsoft.com/office/drawing/2014/main" id="{6B23F67A-2A8D-462E-A37F-6B61795FDB01}"/>
                  </a:ext>
                </a:extLst>
              </p:cNvPr>
              <p:cNvCxnSpPr>
                <a:cxnSpLocks/>
              </p:cNvCxnSpPr>
              <p:nvPr/>
            </p:nvCxnSpPr>
            <p:spPr>
              <a:xfrm>
                <a:off x="9160931" y="3925960"/>
                <a:ext cx="0" cy="3159063"/>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
            <p:nvSpPr>
              <p:cNvPr id="512" name="Isosceles Triangle 511">
                <a:extLst>
                  <a:ext uri="{FF2B5EF4-FFF2-40B4-BE49-F238E27FC236}">
                    <a16:creationId xmlns:a16="http://schemas.microsoft.com/office/drawing/2014/main" id="{CFA51BDC-C43D-467A-9F37-31C4039AD18C}"/>
                  </a:ext>
                </a:extLst>
              </p:cNvPr>
              <p:cNvSpPr/>
              <p:nvPr/>
            </p:nvSpPr>
            <p:spPr>
              <a:xfrm rot="10800000">
                <a:off x="8913084" y="4517177"/>
                <a:ext cx="487187" cy="56723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3" name="Isosceles Triangle 512">
                <a:extLst>
                  <a:ext uri="{FF2B5EF4-FFF2-40B4-BE49-F238E27FC236}">
                    <a16:creationId xmlns:a16="http://schemas.microsoft.com/office/drawing/2014/main" id="{1F9E5014-AA52-40F5-92D8-1FDABA4BE985}"/>
                  </a:ext>
                </a:extLst>
              </p:cNvPr>
              <p:cNvSpPr/>
              <p:nvPr/>
            </p:nvSpPr>
            <p:spPr>
              <a:xfrm rot="10800000">
                <a:off x="8913083" y="6163590"/>
                <a:ext cx="487187" cy="56723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415" name="TextBox 414">
              <a:extLst>
                <a:ext uri="{FF2B5EF4-FFF2-40B4-BE49-F238E27FC236}">
                  <a16:creationId xmlns:a16="http://schemas.microsoft.com/office/drawing/2014/main" id="{AB2F8FD9-8EAC-43B7-9234-888DE1612B1A}"/>
                </a:ext>
              </a:extLst>
            </p:cNvPr>
            <p:cNvSpPr txBox="1"/>
            <p:nvPr/>
          </p:nvSpPr>
          <p:spPr>
            <a:xfrm>
              <a:off x="9554679" y="4740860"/>
              <a:ext cx="2532496" cy="2123658"/>
            </a:xfrm>
            <a:prstGeom prst="rect">
              <a:avLst/>
            </a:prstGeom>
            <a:noFill/>
          </p:spPr>
          <p:txBody>
            <a:bodyPr wrap="square" rtlCol="0">
              <a:spAutoFit/>
            </a:bodyPr>
            <a:lstStyle/>
            <a:p>
              <a:pPr algn="ctr"/>
              <a:r>
                <a:rPr lang="en-GB" sz="4400" dirty="0">
                  <a:solidFill>
                    <a:schemeClr val="accent2">
                      <a:lumMod val="75000"/>
                    </a:schemeClr>
                  </a:solidFill>
                </a:rPr>
                <a:t>Geodesic/</a:t>
              </a:r>
            </a:p>
            <a:p>
              <a:pPr algn="ctr"/>
              <a:r>
                <a:rPr lang="en-GB" sz="4400" dirty="0">
                  <a:solidFill>
                    <a:schemeClr val="accent2">
                      <a:lumMod val="75000"/>
                    </a:schemeClr>
                  </a:solidFill>
                </a:rPr>
                <a:t>Free-fall</a:t>
              </a:r>
              <a:br>
                <a:rPr lang="en-GB" sz="4400" dirty="0">
                  <a:solidFill>
                    <a:schemeClr val="accent2">
                      <a:lumMod val="75000"/>
                    </a:schemeClr>
                  </a:solidFill>
                </a:rPr>
              </a:br>
              <a:r>
                <a:rPr lang="en-GB" sz="4400" dirty="0">
                  <a:solidFill>
                    <a:schemeClr val="accent2">
                      <a:lumMod val="75000"/>
                    </a:schemeClr>
                  </a:solidFill>
                </a:rPr>
                <a:t>Path</a:t>
              </a:r>
              <a:endParaRPr lang="en-CA" sz="4800" dirty="0">
                <a:solidFill>
                  <a:schemeClr val="accent2">
                    <a:lumMod val="75000"/>
                  </a:schemeClr>
                </a:solidFill>
              </a:endParaRPr>
            </a:p>
          </p:txBody>
        </p:sp>
      </p:grpSp>
      <p:grpSp>
        <p:nvGrpSpPr>
          <p:cNvPr id="514" name="Group 513">
            <a:extLst>
              <a:ext uri="{FF2B5EF4-FFF2-40B4-BE49-F238E27FC236}">
                <a16:creationId xmlns:a16="http://schemas.microsoft.com/office/drawing/2014/main" id="{221266DB-006E-4115-8BAE-0053861E5341}"/>
              </a:ext>
            </a:extLst>
          </p:cNvPr>
          <p:cNvGrpSpPr/>
          <p:nvPr/>
        </p:nvGrpSpPr>
        <p:grpSpPr>
          <a:xfrm>
            <a:off x="3421628" y="3377009"/>
            <a:ext cx="3831750" cy="2245809"/>
            <a:chOff x="4831312" y="3849760"/>
            <a:chExt cx="3831750" cy="2245809"/>
          </a:xfrm>
        </p:grpSpPr>
        <p:sp>
          <p:nvSpPr>
            <p:cNvPr id="515" name="TextBox 514">
              <a:extLst>
                <a:ext uri="{FF2B5EF4-FFF2-40B4-BE49-F238E27FC236}">
                  <a16:creationId xmlns:a16="http://schemas.microsoft.com/office/drawing/2014/main" id="{349901E9-EB67-4264-A4F9-1A7F7B98CF5B}"/>
                </a:ext>
              </a:extLst>
            </p:cNvPr>
            <p:cNvSpPr txBox="1"/>
            <p:nvPr/>
          </p:nvSpPr>
          <p:spPr>
            <a:xfrm>
              <a:off x="4831312" y="4772130"/>
              <a:ext cx="3831738" cy="1323439"/>
            </a:xfrm>
            <a:prstGeom prst="rect">
              <a:avLst/>
            </a:prstGeom>
            <a:noFill/>
          </p:spPr>
          <p:txBody>
            <a:bodyPr wrap="square" rtlCol="0">
              <a:spAutoFit/>
            </a:bodyPr>
            <a:lstStyle/>
            <a:p>
              <a:pPr algn="ctr"/>
              <a:r>
                <a:rPr lang="en-GB" sz="4000" dirty="0"/>
                <a:t>Ground forcing the box upward.</a:t>
              </a:r>
              <a:endParaRPr lang="en-CA" sz="4000" dirty="0"/>
            </a:p>
          </p:txBody>
        </p:sp>
        <p:cxnSp>
          <p:nvCxnSpPr>
            <p:cNvPr id="516" name="Straight Arrow Connector 515">
              <a:extLst>
                <a:ext uri="{FF2B5EF4-FFF2-40B4-BE49-F238E27FC236}">
                  <a16:creationId xmlns:a16="http://schemas.microsoft.com/office/drawing/2014/main" id="{7AD4B136-7F57-4642-A268-2E956577322E}"/>
                </a:ext>
              </a:extLst>
            </p:cNvPr>
            <p:cNvCxnSpPr/>
            <p:nvPr/>
          </p:nvCxnSpPr>
          <p:spPr>
            <a:xfrm flipV="1">
              <a:off x="7770759" y="3849760"/>
              <a:ext cx="892303" cy="968096"/>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87251228"/>
      </p:ext>
    </p:extLst>
  </p:cSld>
  <p:clrMapOvr>
    <a:masterClrMapping/>
  </p:clrMapOvr>
  <mc:AlternateContent xmlns:mc="http://schemas.openxmlformats.org/markup-compatibility/2006" xmlns:p14="http://schemas.microsoft.com/office/powerpoint/2010/main">
    <mc:Choice Requires="p14">
      <p:transition spd="med" p14:dur="700" advTm="20176">
        <p:fade/>
      </p:transition>
    </mc:Choice>
    <mc:Fallback xmlns="">
      <p:transition spd="med" advTm="201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11"/>
                                        </p:tgtEl>
                                        <p:attrNameLst>
                                          <p:attrName>style.visibility</p:attrName>
                                        </p:attrNameLst>
                                      </p:cBhvr>
                                      <p:to>
                                        <p:strVal val="visible"/>
                                      </p:to>
                                    </p:set>
                                    <p:animEffect transition="in" filter="wipe(up)">
                                      <p:cBhvr>
                                        <p:cTn id="15" dur="5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B19E782-52B3-4A8B-9EF2-CECED4E7AF6B}"/>
              </a:ext>
            </a:extLst>
          </p:cNvPr>
          <p:cNvCxnSpPr>
            <a:cxnSpLocks/>
          </p:cNvCxnSpPr>
          <p:nvPr/>
        </p:nvCxnSpPr>
        <p:spPr>
          <a:xfrm>
            <a:off x="5705501"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4977043-A64B-43FE-9E14-7A6880916158}"/>
              </a:ext>
            </a:extLst>
          </p:cNvPr>
          <p:cNvGrpSpPr/>
          <p:nvPr/>
        </p:nvGrpSpPr>
        <p:grpSpPr>
          <a:xfrm>
            <a:off x="221393" y="-3177233"/>
            <a:ext cx="2737359" cy="6443572"/>
            <a:chOff x="221393" y="-3177233"/>
            <a:chExt cx="2737359" cy="6443572"/>
          </a:xfrm>
        </p:grpSpPr>
        <p:grpSp>
          <p:nvGrpSpPr>
            <p:cNvPr id="3" name="Group 2">
              <a:extLst>
                <a:ext uri="{FF2B5EF4-FFF2-40B4-BE49-F238E27FC236}">
                  <a16:creationId xmlns:a16="http://schemas.microsoft.com/office/drawing/2014/main" id="{08152E39-9F89-4296-B63D-4CB6C77EC5BA}"/>
                </a:ext>
              </a:extLst>
            </p:cNvPr>
            <p:cNvGrpSpPr/>
            <p:nvPr/>
          </p:nvGrpSpPr>
          <p:grpSpPr>
            <a:xfrm>
              <a:off x="221393" y="-3177233"/>
              <a:ext cx="2128108" cy="6443572"/>
              <a:chOff x="411893" y="-128522"/>
              <a:chExt cx="2128108" cy="6443572"/>
            </a:xfrm>
          </p:grpSpPr>
          <p:grpSp>
            <p:nvGrpSpPr>
              <p:cNvPr id="2" name="Group 1">
                <a:extLst>
                  <a:ext uri="{FF2B5EF4-FFF2-40B4-BE49-F238E27FC236}">
                    <a16:creationId xmlns:a16="http://schemas.microsoft.com/office/drawing/2014/main" id="{15FBED46-413B-4E59-8146-C300F965AF54}"/>
                  </a:ext>
                </a:extLst>
              </p:cNvPr>
              <p:cNvGrpSpPr/>
              <p:nvPr/>
            </p:nvGrpSpPr>
            <p:grpSpPr>
              <a:xfrm>
                <a:off x="411893" y="4227286"/>
                <a:ext cx="2128108" cy="2087764"/>
                <a:chOff x="411893" y="4227286"/>
                <a:chExt cx="2128108" cy="2087764"/>
              </a:xfrm>
            </p:grpSpPr>
            <p:grpSp>
              <p:nvGrpSpPr>
                <p:cNvPr id="9" name="Group 8">
                  <a:extLst>
                    <a:ext uri="{FF2B5EF4-FFF2-40B4-BE49-F238E27FC236}">
                      <a16:creationId xmlns:a16="http://schemas.microsoft.com/office/drawing/2014/main" id="{D0FFFE5A-9A2A-466D-AE96-CC97E6974E25}"/>
                    </a:ext>
                  </a:extLst>
                </p:cNvPr>
                <p:cNvGrpSpPr/>
                <p:nvPr/>
              </p:nvGrpSpPr>
              <p:grpSpPr>
                <a:xfrm>
                  <a:off x="411893" y="4227286"/>
                  <a:ext cx="2128108" cy="2087764"/>
                  <a:chOff x="940903"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628031" y="5048770"/>
                  <a:ext cx="439441" cy="44479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1903887" y="5052287"/>
                  <a:ext cx="439441" cy="44479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335282" y="5750301"/>
                  <a:ext cx="298813" cy="44479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188643" y="4483974"/>
                  <a:ext cx="599126" cy="44479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3150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grpSp>
        <p:nvGrpSpPr>
          <p:cNvPr id="6" name="Group 5">
            <a:extLst>
              <a:ext uri="{FF2B5EF4-FFF2-40B4-BE49-F238E27FC236}">
                <a16:creationId xmlns:a16="http://schemas.microsoft.com/office/drawing/2014/main" id="{27D4B4DD-78BD-438B-A8CC-4F8BF9B72F19}"/>
              </a:ext>
            </a:extLst>
          </p:cNvPr>
          <p:cNvGrpSpPr/>
          <p:nvPr/>
        </p:nvGrpSpPr>
        <p:grpSpPr>
          <a:xfrm>
            <a:off x="3182610" y="-842"/>
            <a:ext cx="2541941" cy="3267181"/>
            <a:chOff x="3182610" y="-842"/>
            <a:chExt cx="2541941" cy="3267181"/>
          </a:xfrm>
        </p:grpSpPr>
        <p:grpSp>
          <p:nvGrpSpPr>
            <p:cNvPr id="4" name="Group 3">
              <a:extLst>
                <a:ext uri="{FF2B5EF4-FFF2-40B4-BE49-F238E27FC236}">
                  <a16:creationId xmlns:a16="http://schemas.microsoft.com/office/drawing/2014/main" id="{D58320B2-6808-4EBC-893B-7548B9E3A03B}"/>
                </a:ext>
              </a:extLst>
            </p:cNvPr>
            <p:cNvGrpSpPr/>
            <p:nvPr/>
          </p:nvGrpSpPr>
          <p:grpSpPr>
            <a:xfrm>
              <a:off x="34862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p:grpSp>
          <p:nvGrpSpPr>
            <p:cNvPr id="298" name="Group 297">
              <a:extLst>
                <a:ext uri="{FF2B5EF4-FFF2-40B4-BE49-F238E27FC236}">
                  <a16:creationId xmlns:a16="http://schemas.microsoft.com/office/drawing/2014/main" id="{FB9436FC-2248-4765-8224-D4669E44625A}"/>
                </a:ext>
              </a:extLst>
            </p:cNvPr>
            <p:cNvGrpSpPr/>
            <p:nvPr/>
          </p:nvGrpSpPr>
          <p:grpSpPr>
            <a:xfrm>
              <a:off x="3182610" y="1178575"/>
              <a:ext cx="2128108" cy="2087764"/>
              <a:chOff x="3449310" y="4227286"/>
              <a:chExt cx="2128108" cy="2087764"/>
            </a:xfrm>
          </p:grpSpPr>
          <p:grpSp>
            <p:nvGrpSpPr>
              <p:cNvPr id="299" name="Group 298">
                <a:extLst>
                  <a:ext uri="{FF2B5EF4-FFF2-40B4-BE49-F238E27FC236}">
                    <a16:creationId xmlns:a16="http://schemas.microsoft.com/office/drawing/2014/main" id="{D8DF9444-7747-477E-8B73-45C08D6A4E76}"/>
                  </a:ext>
                </a:extLst>
              </p:cNvPr>
              <p:cNvGrpSpPr/>
              <p:nvPr/>
            </p:nvGrpSpPr>
            <p:grpSpPr>
              <a:xfrm>
                <a:off x="3449310" y="4227286"/>
                <a:ext cx="2128108" cy="2087764"/>
                <a:chOff x="940904" y="3644348"/>
                <a:chExt cx="2796209" cy="2743200"/>
              </a:xfrm>
            </p:grpSpPr>
            <p:sp>
              <p:nvSpPr>
                <p:cNvPr id="409" name="Rectangle 408">
                  <a:extLst>
                    <a:ext uri="{FF2B5EF4-FFF2-40B4-BE49-F238E27FC236}">
                      <a16:creationId xmlns:a16="http://schemas.microsoft.com/office/drawing/2014/main" id="{05C85F75-FCA8-4249-9192-AACCC7EB3EAA}"/>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0" name="Rectangle 409">
                  <a:extLst>
                    <a:ext uri="{FF2B5EF4-FFF2-40B4-BE49-F238E27FC236}">
                      <a16:creationId xmlns:a16="http://schemas.microsoft.com/office/drawing/2014/main" id="{805F1376-B61E-4FCA-841B-950D7440524B}"/>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0" name="Oval 299">
                <a:extLst>
                  <a:ext uri="{FF2B5EF4-FFF2-40B4-BE49-F238E27FC236}">
                    <a16:creationId xmlns:a16="http://schemas.microsoft.com/office/drawing/2014/main" id="{748EB671-A5D2-4821-AD31-F89FF56F83CB}"/>
                  </a:ext>
                </a:extLst>
              </p:cNvPr>
              <p:cNvSpPr/>
              <p:nvPr/>
            </p:nvSpPr>
            <p:spPr>
              <a:xfrm>
                <a:off x="4084013"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1" name="Group 300">
                <a:extLst>
                  <a:ext uri="{FF2B5EF4-FFF2-40B4-BE49-F238E27FC236}">
                    <a16:creationId xmlns:a16="http://schemas.microsoft.com/office/drawing/2014/main" id="{A0F0833E-6BF5-45DD-BFF5-E4B70C9D995A}"/>
                  </a:ext>
                </a:extLst>
              </p:cNvPr>
              <p:cNvGrpSpPr/>
              <p:nvPr/>
            </p:nvGrpSpPr>
            <p:grpSpPr>
              <a:xfrm>
                <a:off x="3644237" y="5048770"/>
                <a:ext cx="439441" cy="444796"/>
                <a:chOff x="2439179" y="2873896"/>
                <a:chExt cx="1114113" cy="584436"/>
              </a:xfrm>
            </p:grpSpPr>
            <p:grpSp>
              <p:nvGrpSpPr>
                <p:cNvPr id="365" name="Group 364">
                  <a:extLst>
                    <a:ext uri="{FF2B5EF4-FFF2-40B4-BE49-F238E27FC236}">
                      <a16:creationId xmlns:a16="http://schemas.microsoft.com/office/drawing/2014/main" id="{69748CDB-D10D-4BFF-8BD3-BBC1B6C2BFF8}"/>
                    </a:ext>
                  </a:extLst>
                </p:cNvPr>
                <p:cNvGrpSpPr/>
                <p:nvPr/>
              </p:nvGrpSpPr>
              <p:grpSpPr>
                <a:xfrm>
                  <a:off x="2439179" y="2876979"/>
                  <a:ext cx="1113690" cy="581353"/>
                  <a:chOff x="2439179" y="2876979"/>
                  <a:chExt cx="1113690" cy="581353"/>
                </a:xfrm>
              </p:grpSpPr>
              <p:cxnSp>
                <p:nvCxnSpPr>
                  <p:cNvPr id="383" name="Straight Connector 382">
                    <a:extLst>
                      <a:ext uri="{FF2B5EF4-FFF2-40B4-BE49-F238E27FC236}">
                        <a16:creationId xmlns:a16="http://schemas.microsoft.com/office/drawing/2014/main" id="{267CFC9A-006F-408F-A504-494B19E090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C5D814A-468D-4621-AFAA-74A6CC4792A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5E214112-92AE-4418-961B-D283F8543ED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A5A9971-C113-4829-A6AB-E635FEA448B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CD47F3-D1D8-489D-8339-F2C2DBFE259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37AE4A25-B03B-41E0-BB5E-6D41949B8D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435FF18-D297-44A9-8100-04D754DC29C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4304566-663A-46DD-A8D0-4E1176E0723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A2665C-98A3-449F-8DB5-BDDB45C7E62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A059B1C6-B399-467A-92E8-5ADB17B33465}"/>
                    </a:ext>
                  </a:extLst>
                </p:cNvPr>
                <p:cNvGrpSpPr/>
                <p:nvPr/>
              </p:nvGrpSpPr>
              <p:grpSpPr>
                <a:xfrm rot="10800000">
                  <a:off x="2439602" y="2873896"/>
                  <a:ext cx="1113690" cy="581353"/>
                  <a:chOff x="2439179" y="2876979"/>
                  <a:chExt cx="1113690" cy="581353"/>
                </a:xfrm>
              </p:grpSpPr>
              <p:cxnSp>
                <p:nvCxnSpPr>
                  <p:cNvPr id="367" name="Straight Connector 366">
                    <a:extLst>
                      <a:ext uri="{FF2B5EF4-FFF2-40B4-BE49-F238E27FC236}">
                        <a16:creationId xmlns:a16="http://schemas.microsoft.com/office/drawing/2014/main" id="{5389B66C-F063-43EA-9360-41E68F25345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AFA5685-97DC-4510-BF3A-77C3C0A944F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25D71ED-0EE4-44D5-823F-C48CF52B27A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115638-5865-4D8A-B149-F064EA2678C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6E476EAC-6460-42D7-9CD3-1583D954022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E6AF539-0CC5-4E7F-8CC1-9DBF75BB726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F0452F3-0D80-456D-AB69-63CFF566073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6C890B40-1ACD-432C-97D6-932C8568ED4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1369B90-0DD6-4B36-9D0A-492FC25E2F6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2" name="Group 301">
                <a:extLst>
                  <a:ext uri="{FF2B5EF4-FFF2-40B4-BE49-F238E27FC236}">
                    <a16:creationId xmlns:a16="http://schemas.microsoft.com/office/drawing/2014/main" id="{851EF0E9-EDD5-4D7E-A253-F155E9E355A4}"/>
                  </a:ext>
                </a:extLst>
              </p:cNvPr>
              <p:cNvGrpSpPr/>
              <p:nvPr/>
            </p:nvGrpSpPr>
            <p:grpSpPr>
              <a:xfrm>
                <a:off x="4920093" y="5052287"/>
                <a:ext cx="439441" cy="444796"/>
                <a:chOff x="2439179" y="2873896"/>
                <a:chExt cx="1114113" cy="584436"/>
              </a:xfrm>
            </p:grpSpPr>
            <p:grpSp>
              <p:nvGrpSpPr>
                <p:cNvPr id="345" name="Group 344">
                  <a:extLst>
                    <a:ext uri="{FF2B5EF4-FFF2-40B4-BE49-F238E27FC236}">
                      <a16:creationId xmlns:a16="http://schemas.microsoft.com/office/drawing/2014/main" id="{8C73F793-4BA9-43E7-A545-77516F66924C}"/>
                    </a:ext>
                  </a:extLst>
                </p:cNvPr>
                <p:cNvGrpSpPr/>
                <p:nvPr/>
              </p:nvGrpSpPr>
              <p:grpSpPr>
                <a:xfrm>
                  <a:off x="2439179" y="2876979"/>
                  <a:ext cx="1113690" cy="581353"/>
                  <a:chOff x="2439179" y="2876979"/>
                  <a:chExt cx="1113690" cy="581353"/>
                </a:xfrm>
              </p:grpSpPr>
              <p:cxnSp>
                <p:nvCxnSpPr>
                  <p:cNvPr id="356" name="Straight Connector 355">
                    <a:extLst>
                      <a:ext uri="{FF2B5EF4-FFF2-40B4-BE49-F238E27FC236}">
                        <a16:creationId xmlns:a16="http://schemas.microsoft.com/office/drawing/2014/main" id="{E25DC10C-DC28-48C5-8932-8895F4E07E7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7C84046-92C1-4953-8BA1-3C897E7F5D2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3CC2F61-D93A-43E1-825C-E48AF35B38A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2CF3297-32EC-4CD2-AAAE-7C8BD55E27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AA9B577-3C79-405B-B3FF-D5890F008C3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29407E5-106B-4EA6-B00E-4A97FFA3CF7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9E0A3D6-F45C-4DCA-B325-AFDA66BEFA8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0416224-1E1D-4396-98F3-CD54E469AB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4AEC6EB1-11D2-413D-AACC-0766C413A32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23F84813-C1E7-4978-A890-D99B1FFDFA01}"/>
                    </a:ext>
                  </a:extLst>
                </p:cNvPr>
                <p:cNvGrpSpPr/>
                <p:nvPr/>
              </p:nvGrpSpPr>
              <p:grpSpPr>
                <a:xfrm rot="10800000">
                  <a:off x="2439602" y="2873896"/>
                  <a:ext cx="1113690" cy="581353"/>
                  <a:chOff x="2439179" y="2876979"/>
                  <a:chExt cx="1113690" cy="581353"/>
                </a:xfrm>
              </p:grpSpPr>
              <p:cxnSp>
                <p:nvCxnSpPr>
                  <p:cNvPr id="347" name="Straight Connector 346">
                    <a:extLst>
                      <a:ext uri="{FF2B5EF4-FFF2-40B4-BE49-F238E27FC236}">
                        <a16:creationId xmlns:a16="http://schemas.microsoft.com/office/drawing/2014/main" id="{B0011459-9C25-4AD3-A5A9-2884F40251B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E869057-69B0-4033-A20A-3158ACC190A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24973C2-3DE3-47AC-B9CD-43DECAA1E96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43B1E440-4E09-4EFD-A23D-ECDB3D75663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8E79967-AB06-4A65-B0AB-6D9DA99FCEE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F8DEAC9-E607-4E3E-9D4B-B1588B973D7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B5AB6D6-61A6-4A42-8397-8D34F549306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2FCAD2B-D28A-4397-9F9B-05F1ECA8690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C077117-C746-44ED-ACFE-CB6F214F56B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482C08B9-3A00-4975-8D0C-CBB56F4CDE58}"/>
                  </a:ext>
                </a:extLst>
              </p:cNvPr>
              <p:cNvGrpSpPr/>
              <p:nvPr/>
            </p:nvGrpSpPr>
            <p:grpSpPr>
              <a:xfrm rot="16200000">
                <a:off x="4351488" y="5750301"/>
                <a:ext cx="298813" cy="444796"/>
                <a:chOff x="2439179" y="2873896"/>
                <a:chExt cx="1114113" cy="584436"/>
              </a:xfrm>
            </p:grpSpPr>
            <p:grpSp>
              <p:nvGrpSpPr>
                <p:cNvPr id="325" name="Group 324">
                  <a:extLst>
                    <a:ext uri="{FF2B5EF4-FFF2-40B4-BE49-F238E27FC236}">
                      <a16:creationId xmlns:a16="http://schemas.microsoft.com/office/drawing/2014/main" id="{2DF5AAE0-F020-43CC-81BA-86710AE4E43C}"/>
                    </a:ext>
                  </a:extLst>
                </p:cNvPr>
                <p:cNvGrpSpPr/>
                <p:nvPr/>
              </p:nvGrpSpPr>
              <p:grpSpPr>
                <a:xfrm>
                  <a:off x="2439179" y="2876979"/>
                  <a:ext cx="1113690" cy="581353"/>
                  <a:chOff x="2439179" y="2876979"/>
                  <a:chExt cx="1113690" cy="581353"/>
                </a:xfrm>
              </p:grpSpPr>
              <p:cxnSp>
                <p:nvCxnSpPr>
                  <p:cNvPr id="336" name="Straight Connector 335">
                    <a:extLst>
                      <a:ext uri="{FF2B5EF4-FFF2-40B4-BE49-F238E27FC236}">
                        <a16:creationId xmlns:a16="http://schemas.microsoft.com/office/drawing/2014/main" id="{170024B7-A535-4AA1-8B0A-E6EE6D6FF86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D2042F1-5A93-46F7-A6CE-1CEF5CF5E2D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9243E03-9D0C-48FC-ACBA-039602D047A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9B3C547-DAAA-4451-90DF-DF64A4B9DC3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30AD2EB-4B12-48C9-AB28-3E1210E4962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6EA4439-4B93-46B4-80F4-9E85F8FC96D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A32DF1B-6950-4E1D-8589-BD0C4566EDD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E2837F7A-966B-4EFB-8B76-1CC81887098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7F6203D-4827-4D9C-9C76-D01C13BB52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6" name="Group 325">
                  <a:extLst>
                    <a:ext uri="{FF2B5EF4-FFF2-40B4-BE49-F238E27FC236}">
                      <a16:creationId xmlns:a16="http://schemas.microsoft.com/office/drawing/2014/main" id="{F3623C5B-02A5-49B0-97DE-300C5469B750}"/>
                    </a:ext>
                  </a:extLst>
                </p:cNvPr>
                <p:cNvGrpSpPr/>
                <p:nvPr/>
              </p:nvGrpSpPr>
              <p:grpSpPr>
                <a:xfrm rot="10800000">
                  <a:off x="2439602" y="2873896"/>
                  <a:ext cx="1113690" cy="581353"/>
                  <a:chOff x="2439179" y="2876979"/>
                  <a:chExt cx="1113690" cy="581353"/>
                </a:xfrm>
              </p:grpSpPr>
              <p:cxnSp>
                <p:nvCxnSpPr>
                  <p:cNvPr id="327" name="Straight Connector 326">
                    <a:extLst>
                      <a:ext uri="{FF2B5EF4-FFF2-40B4-BE49-F238E27FC236}">
                        <a16:creationId xmlns:a16="http://schemas.microsoft.com/office/drawing/2014/main" id="{4EA6664A-55B3-4202-BEBA-4ADA01B149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6ECB5E8-D767-4025-B343-153BD925765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7A93786-7388-44F1-9BC8-01295347185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A97D461-BB69-43BD-B4AD-D7B3052487B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C5DED0D-02D9-4F7E-97C0-D4289A4EF86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F0BDBEA-E8A9-4AE6-A1A7-C11A690E0D9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EA1CDE3-60BE-4D69-9F7F-706196C952C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E44F970-4294-4197-8C58-9F6D003EF9B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19250F-8BDF-4ACE-BD3F-006CC203DB3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4" name="Group 303">
                <a:extLst>
                  <a:ext uri="{FF2B5EF4-FFF2-40B4-BE49-F238E27FC236}">
                    <a16:creationId xmlns:a16="http://schemas.microsoft.com/office/drawing/2014/main" id="{030E87C5-B980-4615-BE42-25D8DF2D4ABF}"/>
                  </a:ext>
                </a:extLst>
              </p:cNvPr>
              <p:cNvGrpSpPr/>
              <p:nvPr/>
            </p:nvGrpSpPr>
            <p:grpSpPr>
              <a:xfrm rot="16200000">
                <a:off x="4204849" y="4483974"/>
                <a:ext cx="599126" cy="444796"/>
                <a:chOff x="2439179" y="2873896"/>
                <a:chExt cx="1114113" cy="584436"/>
              </a:xfrm>
            </p:grpSpPr>
            <p:grpSp>
              <p:nvGrpSpPr>
                <p:cNvPr id="305" name="Group 304">
                  <a:extLst>
                    <a:ext uri="{FF2B5EF4-FFF2-40B4-BE49-F238E27FC236}">
                      <a16:creationId xmlns:a16="http://schemas.microsoft.com/office/drawing/2014/main" id="{004643BD-4AE3-4453-8EDB-CC6C2B087BF8}"/>
                    </a:ext>
                  </a:extLst>
                </p:cNvPr>
                <p:cNvGrpSpPr/>
                <p:nvPr/>
              </p:nvGrpSpPr>
              <p:grpSpPr>
                <a:xfrm>
                  <a:off x="2439179" y="2876979"/>
                  <a:ext cx="1113690" cy="581353"/>
                  <a:chOff x="2439179" y="2876979"/>
                  <a:chExt cx="1113690" cy="581353"/>
                </a:xfrm>
              </p:grpSpPr>
              <p:cxnSp>
                <p:nvCxnSpPr>
                  <p:cNvPr id="316" name="Straight Connector 315">
                    <a:extLst>
                      <a:ext uri="{FF2B5EF4-FFF2-40B4-BE49-F238E27FC236}">
                        <a16:creationId xmlns:a16="http://schemas.microsoft.com/office/drawing/2014/main" id="{5643B08F-DB96-4194-8B44-C239D2C19F0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78A554B6-D7A3-4759-8A9B-18CF541B52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CCE9E23-112A-4AE3-9EFE-294E836E63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6744D21-D0F3-4EF4-828E-8C8D526B63B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31BA4DC-1EF3-41F6-9845-6135DE639E7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B9D8B56-6657-4C57-A05C-864A4D0CEC6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6FB5FC9D-7462-40CD-99A0-1ED3A2155E0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57E403C-6625-4829-8BF8-6AD088E5B16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C455C50-7387-48A4-801C-1D01F84D105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A515D454-56E0-4AC6-85A9-721D0DA1C8ED}"/>
                    </a:ext>
                  </a:extLst>
                </p:cNvPr>
                <p:cNvGrpSpPr/>
                <p:nvPr/>
              </p:nvGrpSpPr>
              <p:grpSpPr>
                <a:xfrm rot="10800000">
                  <a:off x="2439602" y="2873896"/>
                  <a:ext cx="1113690" cy="581353"/>
                  <a:chOff x="2439179" y="2876979"/>
                  <a:chExt cx="1113690" cy="581353"/>
                </a:xfrm>
              </p:grpSpPr>
              <p:cxnSp>
                <p:nvCxnSpPr>
                  <p:cNvPr id="307" name="Straight Connector 306">
                    <a:extLst>
                      <a:ext uri="{FF2B5EF4-FFF2-40B4-BE49-F238E27FC236}">
                        <a16:creationId xmlns:a16="http://schemas.microsoft.com/office/drawing/2014/main" id="{B6948017-9A9D-4978-8270-AFEFFFEDA81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BAF0569-18BA-4EA6-A5CE-B880B9B578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DB00113-0998-4A54-BB37-1E1FF61195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CE277F7-8903-4EB4-9540-6F3490B7371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D4A35D8-37CC-4EE8-B3ED-5EA10867A7A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F475A90-B9CC-45B6-9A3C-9ED5C86849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37D317A-BDD7-497B-94B4-C4BA7E365F9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B5EDA8AA-E80A-47B0-A66D-0C864765F85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7652DD-FFF4-4DD6-B67D-84AFC5C803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grpSp>
        <p:nvGrpSpPr>
          <p:cNvPr id="7" name="Group 6">
            <a:extLst>
              <a:ext uri="{FF2B5EF4-FFF2-40B4-BE49-F238E27FC236}">
                <a16:creationId xmlns:a16="http://schemas.microsoft.com/office/drawing/2014/main" id="{FAC6E43C-1334-46DF-9DCB-97617FE2BF3E}"/>
              </a:ext>
            </a:extLst>
          </p:cNvPr>
          <p:cNvGrpSpPr/>
          <p:nvPr/>
        </p:nvGrpSpPr>
        <p:grpSpPr>
          <a:xfrm>
            <a:off x="66776" y="3712581"/>
            <a:ext cx="3803748" cy="3976441"/>
            <a:chOff x="66776" y="3712581"/>
            <a:chExt cx="3803748" cy="3976441"/>
          </a:xfrm>
        </p:grpSpPr>
        <p:sp>
          <p:nvSpPr>
            <p:cNvPr id="209" name="TextBox 208">
              <a:extLst>
                <a:ext uri="{FF2B5EF4-FFF2-40B4-BE49-F238E27FC236}">
                  <a16:creationId xmlns:a16="http://schemas.microsoft.com/office/drawing/2014/main" id="{07B9FFEA-2894-4E1F-A4D8-061C10F07888}"/>
                </a:ext>
              </a:extLst>
            </p:cNvPr>
            <p:cNvSpPr txBox="1"/>
            <p:nvPr/>
          </p:nvSpPr>
          <p:spPr>
            <a:xfrm>
              <a:off x="140563" y="3747292"/>
              <a:ext cx="1643681" cy="1077218"/>
            </a:xfrm>
            <a:prstGeom prst="rect">
              <a:avLst/>
            </a:prstGeom>
            <a:noFill/>
          </p:spPr>
          <p:txBody>
            <a:bodyPr wrap="square" rtlCol="0">
              <a:spAutoFit/>
            </a:bodyPr>
            <a:lstStyle/>
            <a:p>
              <a:pPr algn="ctr"/>
              <a:r>
                <a:rPr lang="en-GB" sz="3200" dirty="0"/>
                <a:t>Rocket</a:t>
              </a:r>
              <a:br>
                <a:rPr lang="en-GB" sz="3200" dirty="0"/>
              </a:br>
              <a:r>
                <a:rPr lang="en-GB" sz="3200" dirty="0"/>
                <a:t>Force</a:t>
              </a:r>
              <a:endParaRPr lang="en-CA" sz="3200" dirty="0"/>
            </a:p>
          </p:txBody>
        </p:sp>
        <p:grpSp>
          <p:nvGrpSpPr>
            <p:cNvPr id="417" name="Group 416">
              <a:extLst>
                <a:ext uri="{FF2B5EF4-FFF2-40B4-BE49-F238E27FC236}">
                  <a16:creationId xmlns:a16="http://schemas.microsoft.com/office/drawing/2014/main" id="{2EBB618A-54B8-4603-9414-D0A28C1567EA}"/>
                </a:ext>
              </a:extLst>
            </p:cNvPr>
            <p:cNvGrpSpPr/>
            <p:nvPr/>
          </p:nvGrpSpPr>
          <p:grpSpPr>
            <a:xfrm>
              <a:off x="1742416" y="3712581"/>
              <a:ext cx="2128108" cy="3976441"/>
              <a:chOff x="6544424" y="4227286"/>
              <a:chExt cx="2128108" cy="3976441"/>
            </a:xfrm>
          </p:grpSpPr>
          <p:grpSp>
            <p:nvGrpSpPr>
              <p:cNvPr id="418" name="Group 417">
                <a:extLst>
                  <a:ext uri="{FF2B5EF4-FFF2-40B4-BE49-F238E27FC236}">
                    <a16:creationId xmlns:a16="http://schemas.microsoft.com/office/drawing/2014/main" id="{69132ED3-6CCA-4DC0-B8BC-624E2D56EBC5}"/>
                  </a:ext>
                </a:extLst>
              </p:cNvPr>
              <p:cNvGrpSpPr/>
              <p:nvPr/>
            </p:nvGrpSpPr>
            <p:grpSpPr>
              <a:xfrm>
                <a:off x="6544424" y="4227286"/>
                <a:ext cx="2128108" cy="2087764"/>
                <a:chOff x="940904" y="3644348"/>
                <a:chExt cx="2796209" cy="2743200"/>
              </a:xfrm>
            </p:grpSpPr>
            <p:sp>
              <p:nvSpPr>
                <p:cNvPr id="510" name="Rectangle 509">
                  <a:extLst>
                    <a:ext uri="{FF2B5EF4-FFF2-40B4-BE49-F238E27FC236}">
                      <a16:creationId xmlns:a16="http://schemas.microsoft.com/office/drawing/2014/main" id="{BEF8DADD-6739-41F8-BF7A-595CFDB1C717}"/>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B2D244C2-1A0C-4C30-A3CC-A747950A0972}"/>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9" name="Group 418">
                <a:extLst>
                  <a:ext uri="{FF2B5EF4-FFF2-40B4-BE49-F238E27FC236}">
                    <a16:creationId xmlns:a16="http://schemas.microsoft.com/office/drawing/2014/main" id="{07C1E9D3-1C20-431D-9FA0-58EB09C16995}"/>
                  </a:ext>
                </a:extLst>
              </p:cNvPr>
              <p:cNvGrpSpPr/>
              <p:nvPr/>
            </p:nvGrpSpPr>
            <p:grpSpPr>
              <a:xfrm>
                <a:off x="7394821" y="6757511"/>
                <a:ext cx="541105" cy="1446216"/>
                <a:chOff x="7380684" y="3590872"/>
                <a:chExt cx="655122" cy="1644967"/>
              </a:xfrm>
            </p:grpSpPr>
            <p:sp>
              <p:nvSpPr>
                <p:cNvPr id="507" name="Oval 506">
                  <a:extLst>
                    <a:ext uri="{FF2B5EF4-FFF2-40B4-BE49-F238E27FC236}">
                      <a16:creationId xmlns:a16="http://schemas.microsoft.com/office/drawing/2014/main" id="{02F215FB-0E28-4F74-A630-D96E309E17CE}"/>
                    </a:ext>
                  </a:extLst>
                </p:cNvPr>
                <p:cNvSpPr/>
                <p:nvPr/>
              </p:nvSpPr>
              <p:spPr>
                <a:xfrm>
                  <a:off x="7380684" y="3590872"/>
                  <a:ext cx="655122" cy="16449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Oval 507">
                  <a:extLst>
                    <a:ext uri="{FF2B5EF4-FFF2-40B4-BE49-F238E27FC236}">
                      <a16:creationId xmlns:a16="http://schemas.microsoft.com/office/drawing/2014/main" id="{04BE6112-ACAF-4100-A8FC-36BA07181C6F}"/>
                    </a:ext>
                  </a:extLst>
                </p:cNvPr>
                <p:cNvSpPr/>
                <p:nvPr/>
              </p:nvSpPr>
              <p:spPr>
                <a:xfrm>
                  <a:off x="7486630" y="3590872"/>
                  <a:ext cx="450466" cy="11310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Oval 508">
                  <a:extLst>
                    <a:ext uri="{FF2B5EF4-FFF2-40B4-BE49-F238E27FC236}">
                      <a16:creationId xmlns:a16="http://schemas.microsoft.com/office/drawing/2014/main" id="{49CB88D0-5771-45E7-8ED9-D7B55EAD52AE}"/>
                    </a:ext>
                  </a:extLst>
                </p:cNvPr>
                <p:cNvSpPr/>
                <p:nvPr/>
              </p:nvSpPr>
              <p:spPr>
                <a:xfrm>
                  <a:off x="7585814" y="3590872"/>
                  <a:ext cx="244862" cy="61483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20" name="Trapezoid 419">
                <a:extLst>
                  <a:ext uri="{FF2B5EF4-FFF2-40B4-BE49-F238E27FC236}">
                    <a16:creationId xmlns:a16="http://schemas.microsoft.com/office/drawing/2014/main" id="{168815D0-D8EA-4170-A46C-1F622F691940}"/>
                  </a:ext>
                </a:extLst>
              </p:cNvPr>
              <p:cNvSpPr/>
              <p:nvPr/>
            </p:nvSpPr>
            <p:spPr>
              <a:xfrm>
                <a:off x="7085708" y="6352707"/>
                <a:ext cx="1076026" cy="397938"/>
              </a:xfrm>
              <a:prstGeom prst="trapezoid">
                <a:avLst/>
              </a:prstGeom>
              <a:solidFill>
                <a:schemeClr val="bg1">
                  <a:lumMod val="6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1" name="Group 420">
                <a:extLst>
                  <a:ext uri="{FF2B5EF4-FFF2-40B4-BE49-F238E27FC236}">
                    <a16:creationId xmlns:a16="http://schemas.microsoft.com/office/drawing/2014/main" id="{96DF21FF-3F30-42D4-8A29-44874BFA0306}"/>
                  </a:ext>
                </a:extLst>
              </p:cNvPr>
              <p:cNvGrpSpPr/>
              <p:nvPr/>
            </p:nvGrpSpPr>
            <p:grpSpPr>
              <a:xfrm>
                <a:off x="6749347" y="4406808"/>
                <a:ext cx="1715297" cy="1715296"/>
                <a:chOff x="6749347" y="4406808"/>
                <a:chExt cx="1715297" cy="1715296"/>
              </a:xfrm>
            </p:grpSpPr>
            <p:sp>
              <p:nvSpPr>
                <p:cNvPr id="422" name="Oval 421">
                  <a:extLst>
                    <a:ext uri="{FF2B5EF4-FFF2-40B4-BE49-F238E27FC236}">
                      <a16:creationId xmlns:a16="http://schemas.microsoft.com/office/drawing/2014/main" id="{76F1FBE1-AF20-4E65-9876-862D06343BC2}"/>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3" name="Group 422">
                  <a:extLst>
                    <a:ext uri="{FF2B5EF4-FFF2-40B4-BE49-F238E27FC236}">
                      <a16:creationId xmlns:a16="http://schemas.microsoft.com/office/drawing/2014/main" id="{606B0BAD-690C-446A-9F85-A8B59CC6E44D}"/>
                    </a:ext>
                  </a:extLst>
                </p:cNvPr>
                <p:cNvGrpSpPr/>
                <p:nvPr/>
              </p:nvGrpSpPr>
              <p:grpSpPr>
                <a:xfrm>
                  <a:off x="6749347" y="5048769"/>
                  <a:ext cx="439441" cy="444796"/>
                  <a:chOff x="2439179" y="2873896"/>
                  <a:chExt cx="1114113" cy="584436"/>
                </a:xfrm>
              </p:grpSpPr>
              <p:grpSp>
                <p:nvGrpSpPr>
                  <p:cNvPr id="487" name="Group 486">
                    <a:extLst>
                      <a:ext uri="{FF2B5EF4-FFF2-40B4-BE49-F238E27FC236}">
                        <a16:creationId xmlns:a16="http://schemas.microsoft.com/office/drawing/2014/main" id="{0A903628-7B8B-4F04-82DB-B8D4257D998E}"/>
                      </a:ext>
                    </a:extLst>
                  </p:cNvPr>
                  <p:cNvGrpSpPr/>
                  <p:nvPr/>
                </p:nvGrpSpPr>
                <p:grpSpPr>
                  <a:xfrm>
                    <a:off x="2439179" y="2876979"/>
                    <a:ext cx="1113690" cy="581353"/>
                    <a:chOff x="2439179" y="2876979"/>
                    <a:chExt cx="1113690" cy="581353"/>
                  </a:xfrm>
                </p:grpSpPr>
                <p:cxnSp>
                  <p:nvCxnSpPr>
                    <p:cNvPr id="498" name="Straight Connector 497">
                      <a:extLst>
                        <a:ext uri="{FF2B5EF4-FFF2-40B4-BE49-F238E27FC236}">
                          <a16:creationId xmlns:a16="http://schemas.microsoft.com/office/drawing/2014/main" id="{239B671D-A3F6-4AF9-997F-14D6F4EA4E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FA8F01D-753B-4F31-8DA6-18E35710F5C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0A274A17-20E2-49CC-97CB-C8F08D51B29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FA49BB67-3DC8-4BEF-878A-E4B25A73CE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A88AB192-5D34-45A9-8E04-787C320D2A4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8FFFB995-9936-4FD6-855A-DFAA2EF0F53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94F4736F-5125-4D30-9F0A-BB974A736E1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794A8DC9-D6BD-45A5-8647-9CFB29CDC51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E699C6C2-CA59-4A89-89B1-2C357CB3D0C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8" name="Group 487">
                    <a:extLst>
                      <a:ext uri="{FF2B5EF4-FFF2-40B4-BE49-F238E27FC236}">
                        <a16:creationId xmlns:a16="http://schemas.microsoft.com/office/drawing/2014/main" id="{464D3DAA-F89C-4CF0-8DB4-8B86573779DB}"/>
                      </a:ext>
                    </a:extLst>
                  </p:cNvPr>
                  <p:cNvGrpSpPr/>
                  <p:nvPr/>
                </p:nvGrpSpPr>
                <p:grpSpPr>
                  <a:xfrm rot="10800000">
                    <a:off x="2439602" y="2873896"/>
                    <a:ext cx="1113690" cy="581353"/>
                    <a:chOff x="2439179" y="2876979"/>
                    <a:chExt cx="1113690" cy="581353"/>
                  </a:xfrm>
                </p:grpSpPr>
                <p:cxnSp>
                  <p:nvCxnSpPr>
                    <p:cNvPr id="489" name="Straight Connector 488">
                      <a:extLst>
                        <a:ext uri="{FF2B5EF4-FFF2-40B4-BE49-F238E27FC236}">
                          <a16:creationId xmlns:a16="http://schemas.microsoft.com/office/drawing/2014/main" id="{E680E018-B1D4-4031-A152-CFED04D65DF6}"/>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F0BD099-327D-4E6A-B082-DC86EBB541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09B05C2A-A20C-4C4F-9D2A-9A341C7E3B8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20BEE544-E49A-4CDF-B092-25AF54F0B52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B3DB7FCA-0C37-47E7-88D5-166674A0BB8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C8E92C-5971-4F50-B392-777AFBC596F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4A2F294F-8205-47B3-B830-5A25BE19A69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F363357-8049-40B3-9A58-93015D51B7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83451653-5EEA-42F8-ABBA-79018D0178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D50AEE9F-D856-4456-ACB9-5A6BDDEAD609}"/>
                    </a:ext>
                  </a:extLst>
                </p:cNvPr>
                <p:cNvGrpSpPr/>
                <p:nvPr/>
              </p:nvGrpSpPr>
              <p:grpSpPr>
                <a:xfrm>
                  <a:off x="8025203" y="5052286"/>
                  <a:ext cx="439441" cy="444796"/>
                  <a:chOff x="2439179" y="2873896"/>
                  <a:chExt cx="1114113" cy="584436"/>
                </a:xfrm>
              </p:grpSpPr>
              <p:grpSp>
                <p:nvGrpSpPr>
                  <p:cNvPr id="467" name="Group 466">
                    <a:extLst>
                      <a:ext uri="{FF2B5EF4-FFF2-40B4-BE49-F238E27FC236}">
                        <a16:creationId xmlns:a16="http://schemas.microsoft.com/office/drawing/2014/main" id="{66FA66B0-8F9C-4DD7-895F-C5ADB3F51C3B}"/>
                      </a:ext>
                    </a:extLst>
                  </p:cNvPr>
                  <p:cNvGrpSpPr/>
                  <p:nvPr/>
                </p:nvGrpSpPr>
                <p:grpSpPr>
                  <a:xfrm>
                    <a:off x="2439179" y="2876979"/>
                    <a:ext cx="1113690" cy="581353"/>
                    <a:chOff x="2439179" y="2876979"/>
                    <a:chExt cx="1113690" cy="581353"/>
                  </a:xfrm>
                </p:grpSpPr>
                <p:cxnSp>
                  <p:nvCxnSpPr>
                    <p:cNvPr id="478" name="Straight Connector 477">
                      <a:extLst>
                        <a:ext uri="{FF2B5EF4-FFF2-40B4-BE49-F238E27FC236}">
                          <a16:creationId xmlns:a16="http://schemas.microsoft.com/office/drawing/2014/main" id="{137F3978-1DE8-49D5-BA95-74CE9F7A47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009F68E6-A82E-41EA-BC4E-C9F77344598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8A988E29-0D68-447B-9160-142E1BDC1E1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BA356D6D-C20B-4BC8-ADAA-062B55B73D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D881D68C-FEFA-4ECC-899F-2B010A8F3C8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D24C6D8C-A49D-456B-9078-78725DC85B1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B29F2059-4A53-4031-B332-CDD1D357A1E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87353875-70B1-4F7E-831E-082B0E81901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FDA01B43-720E-46F8-A77D-F2A9CC958F6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68" name="Group 467">
                    <a:extLst>
                      <a:ext uri="{FF2B5EF4-FFF2-40B4-BE49-F238E27FC236}">
                        <a16:creationId xmlns:a16="http://schemas.microsoft.com/office/drawing/2014/main" id="{A7FBDD3B-8C1C-42D7-9761-05F1E730E018}"/>
                      </a:ext>
                    </a:extLst>
                  </p:cNvPr>
                  <p:cNvGrpSpPr/>
                  <p:nvPr/>
                </p:nvGrpSpPr>
                <p:grpSpPr>
                  <a:xfrm rot="10800000">
                    <a:off x="2439602" y="2873896"/>
                    <a:ext cx="1113690" cy="581353"/>
                    <a:chOff x="2439179" y="2876979"/>
                    <a:chExt cx="1113690" cy="581353"/>
                  </a:xfrm>
                </p:grpSpPr>
                <p:cxnSp>
                  <p:nvCxnSpPr>
                    <p:cNvPr id="469" name="Straight Connector 468">
                      <a:extLst>
                        <a:ext uri="{FF2B5EF4-FFF2-40B4-BE49-F238E27FC236}">
                          <a16:creationId xmlns:a16="http://schemas.microsoft.com/office/drawing/2014/main" id="{682BB395-11B1-47EF-8B75-866D9C6DB9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5DB6712-1EF1-43E5-9B07-03D26522715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AF54E989-25BF-474E-9D13-C485948AA8D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DE5518DD-0271-4C24-958D-9AA3557288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70FEF31C-5A1D-4CE8-9440-14198AC2772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5C904C04-3F0D-4434-ADB8-24ED1259B29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86898E3-EBF9-44FF-BEE8-C37B285A309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44DB71F4-EFC9-48E7-ABFF-83DC3DB1BC1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BA76F40-B818-455F-AE21-C121AACBCD7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5" name="Group 424">
                  <a:extLst>
                    <a:ext uri="{FF2B5EF4-FFF2-40B4-BE49-F238E27FC236}">
                      <a16:creationId xmlns:a16="http://schemas.microsoft.com/office/drawing/2014/main" id="{164E31FC-4C2F-497D-8FD0-0015C58E226F}"/>
                    </a:ext>
                  </a:extLst>
                </p:cNvPr>
                <p:cNvGrpSpPr/>
                <p:nvPr/>
              </p:nvGrpSpPr>
              <p:grpSpPr>
                <a:xfrm rot="16200000">
                  <a:off x="7456598" y="5750300"/>
                  <a:ext cx="298813" cy="444796"/>
                  <a:chOff x="2439179" y="2873896"/>
                  <a:chExt cx="1114113" cy="584436"/>
                </a:xfrm>
              </p:grpSpPr>
              <p:grpSp>
                <p:nvGrpSpPr>
                  <p:cNvPr id="447" name="Group 446">
                    <a:extLst>
                      <a:ext uri="{FF2B5EF4-FFF2-40B4-BE49-F238E27FC236}">
                        <a16:creationId xmlns:a16="http://schemas.microsoft.com/office/drawing/2014/main" id="{31DE41E1-2350-4739-AABE-28B095E027F9}"/>
                      </a:ext>
                    </a:extLst>
                  </p:cNvPr>
                  <p:cNvGrpSpPr/>
                  <p:nvPr/>
                </p:nvGrpSpPr>
                <p:grpSpPr>
                  <a:xfrm>
                    <a:off x="2439179" y="2876979"/>
                    <a:ext cx="1113690" cy="581353"/>
                    <a:chOff x="2439179" y="2876979"/>
                    <a:chExt cx="1113690" cy="581353"/>
                  </a:xfrm>
                </p:grpSpPr>
                <p:cxnSp>
                  <p:nvCxnSpPr>
                    <p:cNvPr id="458" name="Straight Connector 457">
                      <a:extLst>
                        <a:ext uri="{FF2B5EF4-FFF2-40B4-BE49-F238E27FC236}">
                          <a16:creationId xmlns:a16="http://schemas.microsoft.com/office/drawing/2014/main" id="{AC2CF646-5C91-4BED-8344-B441F179453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D49456A3-0E1F-478C-BDCA-BA966D2F547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5DA1D9E8-7A4F-4D50-ACBF-2CE10A47C69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BCC0B828-C3A6-4967-A023-EE5F936BD92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56B824A-D362-426B-878C-8E0C522B2FC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B0E96650-F0DD-467C-91ED-95966E41758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62F1BE79-490E-46F5-B33D-4E4FD593809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35A10EC-3310-4903-B73A-26A5075834F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6A678EF3-7F74-4E65-8FB5-038B3E7E09A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8" name="Group 447">
                    <a:extLst>
                      <a:ext uri="{FF2B5EF4-FFF2-40B4-BE49-F238E27FC236}">
                        <a16:creationId xmlns:a16="http://schemas.microsoft.com/office/drawing/2014/main" id="{4DAC2C38-D90F-4644-B6EA-1C8706C0D134}"/>
                      </a:ext>
                    </a:extLst>
                  </p:cNvPr>
                  <p:cNvGrpSpPr/>
                  <p:nvPr/>
                </p:nvGrpSpPr>
                <p:grpSpPr>
                  <a:xfrm rot="10800000">
                    <a:off x="2439602" y="2873896"/>
                    <a:ext cx="1113690" cy="581353"/>
                    <a:chOff x="2439179" y="2876979"/>
                    <a:chExt cx="1113690" cy="581353"/>
                  </a:xfrm>
                </p:grpSpPr>
                <p:cxnSp>
                  <p:nvCxnSpPr>
                    <p:cNvPr id="449" name="Straight Connector 448">
                      <a:extLst>
                        <a:ext uri="{FF2B5EF4-FFF2-40B4-BE49-F238E27FC236}">
                          <a16:creationId xmlns:a16="http://schemas.microsoft.com/office/drawing/2014/main" id="{E3E19260-EF20-4FF6-BF7E-0202469EA1A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EAB9E816-9A2D-48D8-803C-7C94084633A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A790C483-CA71-4D0E-A9D5-BBB867C5307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38B007CF-81D0-41EE-A321-CE3462F64EC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64CC6E9-CF65-4BE7-B468-03F25B4C10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5C68E08-C3F8-4B68-B981-F92094DA93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5477E227-244F-40D8-BD4A-B54EDF0AFF0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1E90F7F-C9B7-4BBA-B0BF-7C7488FA126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ECF3CC63-7FF6-4968-B3C8-58F32E6DDF6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6" name="Group 425">
                  <a:extLst>
                    <a:ext uri="{FF2B5EF4-FFF2-40B4-BE49-F238E27FC236}">
                      <a16:creationId xmlns:a16="http://schemas.microsoft.com/office/drawing/2014/main" id="{F59BA61D-EB23-49E3-8FC9-DE909F6CE50C}"/>
                    </a:ext>
                  </a:extLst>
                </p:cNvPr>
                <p:cNvGrpSpPr/>
                <p:nvPr/>
              </p:nvGrpSpPr>
              <p:grpSpPr>
                <a:xfrm rot="16200000">
                  <a:off x="7309959" y="4483973"/>
                  <a:ext cx="599126" cy="444796"/>
                  <a:chOff x="2439179" y="2873896"/>
                  <a:chExt cx="1114113" cy="584436"/>
                </a:xfrm>
              </p:grpSpPr>
              <p:grpSp>
                <p:nvGrpSpPr>
                  <p:cNvPr id="427" name="Group 426">
                    <a:extLst>
                      <a:ext uri="{FF2B5EF4-FFF2-40B4-BE49-F238E27FC236}">
                        <a16:creationId xmlns:a16="http://schemas.microsoft.com/office/drawing/2014/main" id="{AAA83F18-140C-48A5-ABE4-8AEAA3B14FB1}"/>
                      </a:ext>
                    </a:extLst>
                  </p:cNvPr>
                  <p:cNvGrpSpPr/>
                  <p:nvPr/>
                </p:nvGrpSpPr>
                <p:grpSpPr>
                  <a:xfrm>
                    <a:off x="2439179" y="2876979"/>
                    <a:ext cx="1113690" cy="581353"/>
                    <a:chOff x="2439179" y="2876979"/>
                    <a:chExt cx="1113690" cy="581353"/>
                  </a:xfrm>
                </p:grpSpPr>
                <p:cxnSp>
                  <p:nvCxnSpPr>
                    <p:cNvPr id="438" name="Straight Connector 437">
                      <a:extLst>
                        <a:ext uri="{FF2B5EF4-FFF2-40B4-BE49-F238E27FC236}">
                          <a16:creationId xmlns:a16="http://schemas.microsoft.com/office/drawing/2014/main" id="{DA4CC079-F7E8-4FA0-A217-4BEDB8FBBB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8F9353DE-8874-4A44-B350-2EA421074FA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6419232-CBE7-4808-BF35-9F627D7E91C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7C64B53-9314-4E7E-9942-36144DC67E3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DCE5C027-E7FF-4866-AE43-F6DC40ABCE5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67918FF2-4BD9-42C8-85DB-3D4D27C4D03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7CD963CE-B88A-43BC-AA44-0EEB9E76AC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9D7AD260-226A-48DF-A97B-6772EA043D9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D1D3028-FD94-4E64-91E4-105A220419F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8" name="Group 427">
                    <a:extLst>
                      <a:ext uri="{FF2B5EF4-FFF2-40B4-BE49-F238E27FC236}">
                        <a16:creationId xmlns:a16="http://schemas.microsoft.com/office/drawing/2014/main" id="{D29DC0E0-A48A-4E3A-9B8F-1F566E3D3EAB}"/>
                      </a:ext>
                    </a:extLst>
                  </p:cNvPr>
                  <p:cNvGrpSpPr/>
                  <p:nvPr/>
                </p:nvGrpSpPr>
                <p:grpSpPr>
                  <a:xfrm rot="10800000">
                    <a:off x="2439602" y="2873896"/>
                    <a:ext cx="1113690" cy="581353"/>
                    <a:chOff x="2439179" y="2876979"/>
                    <a:chExt cx="1113690" cy="581353"/>
                  </a:xfrm>
                </p:grpSpPr>
                <p:cxnSp>
                  <p:nvCxnSpPr>
                    <p:cNvPr id="429" name="Straight Connector 428">
                      <a:extLst>
                        <a:ext uri="{FF2B5EF4-FFF2-40B4-BE49-F238E27FC236}">
                          <a16:creationId xmlns:a16="http://schemas.microsoft.com/office/drawing/2014/main" id="{6AFA96DA-3343-4D6A-A1CA-C654792A11A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9AF75295-D601-41B5-95E2-100ED033901A}"/>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2AAF5B91-44CC-445E-AD7D-0AF6955A70B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B5E0E1E4-EE26-47DD-8168-F6C1697804D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1129B614-D1A2-4706-9E6F-47A2C9CED99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036C76E-4932-4657-8553-D920EE64347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1F684AB-6154-483D-8AB1-8F4EADF26B6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89E0B6E6-FF89-40E2-9F0C-3083DC2182D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C04BD7D0-52A1-489D-9AA4-751000888AE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602" name="TextBox 601">
                  <a:extLst>
                    <a:ext uri="{FF2B5EF4-FFF2-40B4-BE49-F238E27FC236}">
                      <a16:creationId xmlns:a16="http://schemas.microsoft.com/office/drawing/2014/main" id="{E9318516-5266-4378-BE35-9E5E8D7E12C6}"/>
                    </a:ext>
                  </a:extLst>
                </p:cNvPr>
                <p:cNvSpPr txBox="1"/>
                <p:nvPr/>
              </p:nvSpPr>
              <p:spPr>
                <a:xfrm>
                  <a:off x="66776" y="5762052"/>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02" name="TextBox 601">
                  <a:extLst>
                    <a:ext uri="{FF2B5EF4-FFF2-40B4-BE49-F238E27FC236}">
                      <a16:creationId xmlns:a16="http://schemas.microsoft.com/office/drawing/2014/main" id="{E9318516-5266-4378-BE35-9E5E8D7E12C6}"/>
                    </a:ext>
                  </a:extLst>
                </p:cNvPr>
                <p:cNvSpPr txBox="1">
                  <a:spLocks noRot="1" noChangeAspect="1" noMove="1" noResize="1" noEditPoints="1" noAdjustHandles="1" noChangeArrowheads="1" noChangeShapeType="1" noTextEdit="1"/>
                </p:cNvSpPr>
                <p:nvPr/>
              </p:nvSpPr>
              <p:spPr>
                <a:xfrm>
                  <a:off x="66776" y="5762052"/>
                  <a:ext cx="2121758" cy="1015663"/>
                </a:xfrm>
                <a:prstGeom prst="rect">
                  <a:avLst/>
                </a:prstGeom>
                <a:blipFill>
                  <a:blip r:embed="rId3"/>
                  <a:stretch>
                    <a:fillRect/>
                  </a:stretch>
                </a:blipFill>
              </p:spPr>
              <p:txBody>
                <a:bodyPr/>
                <a:lstStyle/>
                <a:p>
                  <a:r>
                    <a:rPr lang="en-CA">
                      <a:noFill/>
                    </a:rPr>
                    <a:t> </a:t>
                  </a:r>
                </a:p>
              </p:txBody>
            </p:sp>
          </mc:Fallback>
        </mc:AlternateContent>
      </p:grpSp>
      <p:sp>
        <p:nvSpPr>
          <p:cNvPr id="412" name="TextBox 411">
            <a:extLst>
              <a:ext uri="{FF2B5EF4-FFF2-40B4-BE49-F238E27FC236}">
                <a16:creationId xmlns:a16="http://schemas.microsoft.com/office/drawing/2014/main" id="{E780F211-C3B3-4BB2-8577-94D5F279D73F}"/>
              </a:ext>
            </a:extLst>
          </p:cNvPr>
          <p:cNvSpPr txBox="1"/>
          <p:nvPr/>
        </p:nvSpPr>
        <p:spPr>
          <a:xfrm>
            <a:off x="7315040" y="107396"/>
            <a:ext cx="3374029" cy="707886"/>
          </a:xfrm>
          <a:prstGeom prst="rect">
            <a:avLst/>
          </a:prstGeom>
          <a:noFill/>
        </p:spPr>
        <p:txBody>
          <a:bodyPr wrap="square" rtlCol="0">
            <a:spAutoFit/>
          </a:bodyPr>
          <a:lstStyle/>
          <a:p>
            <a:pPr algn="ctr"/>
            <a:r>
              <a:rPr lang="en-GB" sz="4000" dirty="0"/>
              <a:t>Sitting on Earth</a:t>
            </a:r>
            <a:endParaRPr lang="en-CA" sz="4000" dirty="0"/>
          </a:p>
        </p:txBody>
      </p:sp>
      <p:pic>
        <p:nvPicPr>
          <p:cNvPr id="413" name="Picture 2" descr="Grass, Lawn, Garden, Park, Ground, Green, Surface">
            <a:extLst>
              <a:ext uri="{FF2B5EF4-FFF2-40B4-BE49-F238E27FC236}">
                <a16:creationId xmlns:a16="http://schemas.microsoft.com/office/drawing/2014/main" id="{6999A550-F2AF-4965-A54F-FC195A8BE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8509305" y="718549"/>
            <a:ext cx="753950" cy="52341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nvGrpSpPr>
          <p:cNvPr id="604" name="Group 603">
            <a:extLst>
              <a:ext uri="{FF2B5EF4-FFF2-40B4-BE49-F238E27FC236}">
                <a16:creationId xmlns:a16="http://schemas.microsoft.com/office/drawing/2014/main" id="{5EDDDD77-A4E2-4372-8D13-2CE2CD02C263}"/>
              </a:ext>
            </a:extLst>
          </p:cNvPr>
          <p:cNvGrpSpPr/>
          <p:nvPr/>
        </p:nvGrpSpPr>
        <p:grpSpPr>
          <a:xfrm>
            <a:off x="6718256" y="1159927"/>
            <a:ext cx="2128108" cy="2087764"/>
            <a:chOff x="6544424" y="4227286"/>
            <a:chExt cx="2128108" cy="2087764"/>
          </a:xfrm>
        </p:grpSpPr>
        <p:grpSp>
          <p:nvGrpSpPr>
            <p:cNvPr id="605" name="Group 604">
              <a:extLst>
                <a:ext uri="{FF2B5EF4-FFF2-40B4-BE49-F238E27FC236}">
                  <a16:creationId xmlns:a16="http://schemas.microsoft.com/office/drawing/2014/main" id="{0D1B8410-B773-4ECA-B90B-FA896D4BAFBB}"/>
                </a:ext>
              </a:extLst>
            </p:cNvPr>
            <p:cNvGrpSpPr/>
            <p:nvPr/>
          </p:nvGrpSpPr>
          <p:grpSpPr>
            <a:xfrm>
              <a:off x="6544424" y="4227286"/>
              <a:ext cx="2128108" cy="2087764"/>
              <a:chOff x="940904" y="3644348"/>
              <a:chExt cx="2796209" cy="2743200"/>
            </a:xfrm>
          </p:grpSpPr>
          <p:sp>
            <p:nvSpPr>
              <p:cNvPr id="697" name="Rectangle 696">
                <a:extLst>
                  <a:ext uri="{FF2B5EF4-FFF2-40B4-BE49-F238E27FC236}">
                    <a16:creationId xmlns:a16="http://schemas.microsoft.com/office/drawing/2014/main" id="{6BE0D2FB-8B8D-471C-85EA-3222A6790EFD}"/>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8" name="Rectangle 697">
                <a:extLst>
                  <a:ext uri="{FF2B5EF4-FFF2-40B4-BE49-F238E27FC236}">
                    <a16:creationId xmlns:a16="http://schemas.microsoft.com/office/drawing/2014/main" id="{37A96F9F-6C65-4985-8A74-89153E32047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8" name="Group 607">
              <a:extLst>
                <a:ext uri="{FF2B5EF4-FFF2-40B4-BE49-F238E27FC236}">
                  <a16:creationId xmlns:a16="http://schemas.microsoft.com/office/drawing/2014/main" id="{EB300F07-654A-4A62-A4B0-8252823A0093}"/>
                </a:ext>
              </a:extLst>
            </p:cNvPr>
            <p:cNvGrpSpPr/>
            <p:nvPr/>
          </p:nvGrpSpPr>
          <p:grpSpPr>
            <a:xfrm>
              <a:off x="6749347" y="4406808"/>
              <a:ext cx="1715297" cy="1715296"/>
              <a:chOff x="6749347" y="4406808"/>
              <a:chExt cx="1715297" cy="1715296"/>
            </a:xfrm>
          </p:grpSpPr>
          <p:sp>
            <p:nvSpPr>
              <p:cNvPr id="609" name="Oval 608">
                <a:extLst>
                  <a:ext uri="{FF2B5EF4-FFF2-40B4-BE49-F238E27FC236}">
                    <a16:creationId xmlns:a16="http://schemas.microsoft.com/office/drawing/2014/main" id="{AE82C146-36BA-467E-830D-B57AFF87B42E}"/>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10" name="Group 609">
                <a:extLst>
                  <a:ext uri="{FF2B5EF4-FFF2-40B4-BE49-F238E27FC236}">
                    <a16:creationId xmlns:a16="http://schemas.microsoft.com/office/drawing/2014/main" id="{DBCFF75D-1212-490B-A32F-88C43B23128C}"/>
                  </a:ext>
                </a:extLst>
              </p:cNvPr>
              <p:cNvGrpSpPr/>
              <p:nvPr/>
            </p:nvGrpSpPr>
            <p:grpSpPr>
              <a:xfrm>
                <a:off x="6749347" y="5048769"/>
                <a:ext cx="439441" cy="444796"/>
                <a:chOff x="2439179" y="2873896"/>
                <a:chExt cx="1114113" cy="584436"/>
              </a:xfrm>
            </p:grpSpPr>
            <p:grpSp>
              <p:nvGrpSpPr>
                <p:cNvPr id="674" name="Group 673">
                  <a:extLst>
                    <a:ext uri="{FF2B5EF4-FFF2-40B4-BE49-F238E27FC236}">
                      <a16:creationId xmlns:a16="http://schemas.microsoft.com/office/drawing/2014/main" id="{11CB9558-ADD9-4D89-AC62-5B85088BBF80}"/>
                    </a:ext>
                  </a:extLst>
                </p:cNvPr>
                <p:cNvGrpSpPr/>
                <p:nvPr/>
              </p:nvGrpSpPr>
              <p:grpSpPr>
                <a:xfrm>
                  <a:off x="2439179" y="2876979"/>
                  <a:ext cx="1113690" cy="581353"/>
                  <a:chOff x="2439179" y="2876979"/>
                  <a:chExt cx="1113690" cy="581353"/>
                </a:xfrm>
              </p:grpSpPr>
              <p:cxnSp>
                <p:nvCxnSpPr>
                  <p:cNvPr id="685" name="Straight Connector 684">
                    <a:extLst>
                      <a:ext uri="{FF2B5EF4-FFF2-40B4-BE49-F238E27FC236}">
                        <a16:creationId xmlns:a16="http://schemas.microsoft.com/office/drawing/2014/main" id="{3F2CFEF1-A45B-4432-B92B-D7CCA1E48B8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FEB07ACA-5BE0-4CAA-A3E3-A598E583B20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AB4BC5DF-E5C2-4456-B031-08D91875B17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F66178AF-B9B3-43F4-8872-DE0105E6216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388AC4F7-A9F4-452B-AAFD-59262D32EF8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B52150B2-B346-4A4C-B183-79B51AA04D1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AB47FF4F-AF4E-4413-9B79-565AEF8BD13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8A08818C-52C1-498C-85BF-2ECF16AAA92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F81867A2-DAC3-474F-8042-17C1A82E857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75" name="Group 674">
                  <a:extLst>
                    <a:ext uri="{FF2B5EF4-FFF2-40B4-BE49-F238E27FC236}">
                      <a16:creationId xmlns:a16="http://schemas.microsoft.com/office/drawing/2014/main" id="{F90CA48E-4501-4B08-A3BA-456B13AF1001}"/>
                    </a:ext>
                  </a:extLst>
                </p:cNvPr>
                <p:cNvGrpSpPr/>
                <p:nvPr/>
              </p:nvGrpSpPr>
              <p:grpSpPr>
                <a:xfrm rot="10800000">
                  <a:off x="2439602" y="2873896"/>
                  <a:ext cx="1113690" cy="581353"/>
                  <a:chOff x="2439179" y="2876979"/>
                  <a:chExt cx="1113690" cy="581353"/>
                </a:xfrm>
              </p:grpSpPr>
              <p:cxnSp>
                <p:nvCxnSpPr>
                  <p:cNvPr id="676" name="Straight Connector 675">
                    <a:extLst>
                      <a:ext uri="{FF2B5EF4-FFF2-40B4-BE49-F238E27FC236}">
                        <a16:creationId xmlns:a16="http://schemas.microsoft.com/office/drawing/2014/main" id="{19A25FF3-BDCD-4D72-8854-8FDFED0290D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52705463-6A68-45B1-B4E5-7428C5E2553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95EE282-FD81-4781-82EA-103C3478CF9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1C09F356-F48F-464E-967F-48C24034527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C8FF305D-981A-4CE8-8876-D458D2A373C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926631AB-65E6-46A2-B1B3-927FADD9144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60459D1D-97E1-46FE-8B74-1E1D69BC2D7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2E44E727-568F-4A4B-ABA9-8E48AAD551C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180C1A40-AA2F-40DA-8D03-D1E07DC4E1C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1" name="Group 610">
                <a:extLst>
                  <a:ext uri="{FF2B5EF4-FFF2-40B4-BE49-F238E27FC236}">
                    <a16:creationId xmlns:a16="http://schemas.microsoft.com/office/drawing/2014/main" id="{7DAC7D15-D78D-4E16-87C8-AC9CE5BE3F40}"/>
                  </a:ext>
                </a:extLst>
              </p:cNvPr>
              <p:cNvGrpSpPr/>
              <p:nvPr/>
            </p:nvGrpSpPr>
            <p:grpSpPr>
              <a:xfrm>
                <a:off x="8025203" y="5052286"/>
                <a:ext cx="439441" cy="444796"/>
                <a:chOff x="2439179" y="2873896"/>
                <a:chExt cx="1114113" cy="584436"/>
              </a:xfrm>
            </p:grpSpPr>
            <p:grpSp>
              <p:nvGrpSpPr>
                <p:cNvPr id="654" name="Group 653">
                  <a:extLst>
                    <a:ext uri="{FF2B5EF4-FFF2-40B4-BE49-F238E27FC236}">
                      <a16:creationId xmlns:a16="http://schemas.microsoft.com/office/drawing/2014/main" id="{ACFAE963-A4F7-4945-82F7-01C8D8EC6B13}"/>
                    </a:ext>
                  </a:extLst>
                </p:cNvPr>
                <p:cNvGrpSpPr/>
                <p:nvPr/>
              </p:nvGrpSpPr>
              <p:grpSpPr>
                <a:xfrm>
                  <a:off x="2439179" y="2876979"/>
                  <a:ext cx="1113690" cy="581353"/>
                  <a:chOff x="2439179" y="2876979"/>
                  <a:chExt cx="1113690" cy="581353"/>
                </a:xfrm>
              </p:grpSpPr>
              <p:cxnSp>
                <p:nvCxnSpPr>
                  <p:cNvPr id="665" name="Straight Connector 664">
                    <a:extLst>
                      <a:ext uri="{FF2B5EF4-FFF2-40B4-BE49-F238E27FC236}">
                        <a16:creationId xmlns:a16="http://schemas.microsoft.com/office/drawing/2014/main" id="{A9468778-21CA-4594-85C8-0FD85AD0330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4725B3BB-9D18-4B0E-8B15-999FBC0E3C3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5D186707-D4E1-4237-8A06-F4857637FB6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C9EB2428-1C42-452B-A5E4-5195592DFC7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B0521D7B-9054-476C-8289-F94F1922E4E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D7F265D9-42A0-4618-B034-99DD16D098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0C66B6E0-6F54-48A5-B884-3A96D1441F2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331EA1E9-9F55-41CD-B862-4D4AB015524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E0F4E13B-166F-41A4-B242-C038FF4FD61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55" name="Group 654">
                  <a:extLst>
                    <a:ext uri="{FF2B5EF4-FFF2-40B4-BE49-F238E27FC236}">
                      <a16:creationId xmlns:a16="http://schemas.microsoft.com/office/drawing/2014/main" id="{7D38119E-A845-402F-BCC8-A50054199ADC}"/>
                    </a:ext>
                  </a:extLst>
                </p:cNvPr>
                <p:cNvGrpSpPr/>
                <p:nvPr/>
              </p:nvGrpSpPr>
              <p:grpSpPr>
                <a:xfrm rot="10800000">
                  <a:off x="2439602" y="2873896"/>
                  <a:ext cx="1113690" cy="581353"/>
                  <a:chOff x="2439179" y="2876979"/>
                  <a:chExt cx="1113690" cy="581353"/>
                </a:xfrm>
              </p:grpSpPr>
              <p:cxnSp>
                <p:nvCxnSpPr>
                  <p:cNvPr id="656" name="Straight Connector 655">
                    <a:extLst>
                      <a:ext uri="{FF2B5EF4-FFF2-40B4-BE49-F238E27FC236}">
                        <a16:creationId xmlns:a16="http://schemas.microsoft.com/office/drawing/2014/main" id="{FB2DAF3F-44AF-459D-93A2-7147816A53E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447A07CB-4094-497F-A4E4-337F8DCE3E2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1BCE9359-7C43-43FF-BD0F-1E30737BAC1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B128FA71-A637-4598-8F04-6C29FA56B6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1FA93158-CBA7-43C0-B6BB-C0A15DD2267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B7777E90-17EB-446C-BE89-992F38DA522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5595E3F9-9028-439C-99E1-55D929D23C8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CD183283-9D45-44DF-96B8-FB7A1DF25FB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15EBF359-C6D0-4DA5-B488-FB2C63BDEDA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2" name="Group 611">
                <a:extLst>
                  <a:ext uri="{FF2B5EF4-FFF2-40B4-BE49-F238E27FC236}">
                    <a16:creationId xmlns:a16="http://schemas.microsoft.com/office/drawing/2014/main" id="{41F13862-CC76-4DF9-AE7D-4402EC4055ED}"/>
                  </a:ext>
                </a:extLst>
              </p:cNvPr>
              <p:cNvGrpSpPr/>
              <p:nvPr/>
            </p:nvGrpSpPr>
            <p:grpSpPr>
              <a:xfrm rot="16200000">
                <a:off x="7456598" y="5750300"/>
                <a:ext cx="298813" cy="444796"/>
                <a:chOff x="2439179" y="2873896"/>
                <a:chExt cx="1114113" cy="584436"/>
              </a:xfrm>
            </p:grpSpPr>
            <p:grpSp>
              <p:nvGrpSpPr>
                <p:cNvPr id="634" name="Group 633">
                  <a:extLst>
                    <a:ext uri="{FF2B5EF4-FFF2-40B4-BE49-F238E27FC236}">
                      <a16:creationId xmlns:a16="http://schemas.microsoft.com/office/drawing/2014/main" id="{A8F5C80D-5DA0-47F1-9DFC-BCE6B2613B29}"/>
                    </a:ext>
                  </a:extLst>
                </p:cNvPr>
                <p:cNvGrpSpPr/>
                <p:nvPr/>
              </p:nvGrpSpPr>
              <p:grpSpPr>
                <a:xfrm>
                  <a:off x="2439179" y="2876979"/>
                  <a:ext cx="1113690" cy="581353"/>
                  <a:chOff x="2439179" y="2876979"/>
                  <a:chExt cx="1113690" cy="581353"/>
                </a:xfrm>
              </p:grpSpPr>
              <p:cxnSp>
                <p:nvCxnSpPr>
                  <p:cNvPr id="645" name="Straight Connector 644">
                    <a:extLst>
                      <a:ext uri="{FF2B5EF4-FFF2-40B4-BE49-F238E27FC236}">
                        <a16:creationId xmlns:a16="http://schemas.microsoft.com/office/drawing/2014/main" id="{8115F9B0-DCDA-41A6-BDB7-CF9AFE8DC23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D7967444-77B1-45BF-9E02-BECEB5217BA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6AD577B-04AB-4833-AF72-A4D65695033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24BAFE9A-B51A-42B7-A3CF-84251CBB866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34943AB7-3400-418E-A3F4-1BFEE6B4900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B3A499AD-37DC-48B5-A855-E5DA4333C4C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297964FC-8CCB-40B3-9F84-7DF87705530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771D4C43-8F00-4AD2-B640-5E27C9B3D58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C105EA61-AF27-46E9-B55C-41920193E11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35" name="Group 634">
                  <a:extLst>
                    <a:ext uri="{FF2B5EF4-FFF2-40B4-BE49-F238E27FC236}">
                      <a16:creationId xmlns:a16="http://schemas.microsoft.com/office/drawing/2014/main" id="{77BFAE67-ACA6-4EFC-AA4B-55DA853FD813}"/>
                    </a:ext>
                  </a:extLst>
                </p:cNvPr>
                <p:cNvGrpSpPr/>
                <p:nvPr/>
              </p:nvGrpSpPr>
              <p:grpSpPr>
                <a:xfrm rot="10800000">
                  <a:off x="2439602" y="2873896"/>
                  <a:ext cx="1113690" cy="581353"/>
                  <a:chOff x="2439179" y="2876979"/>
                  <a:chExt cx="1113690" cy="581353"/>
                </a:xfrm>
              </p:grpSpPr>
              <p:cxnSp>
                <p:nvCxnSpPr>
                  <p:cNvPr id="636" name="Straight Connector 635">
                    <a:extLst>
                      <a:ext uri="{FF2B5EF4-FFF2-40B4-BE49-F238E27FC236}">
                        <a16:creationId xmlns:a16="http://schemas.microsoft.com/office/drawing/2014/main" id="{E110019B-7E4F-4A41-9BA6-BE9276FF69E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7648D192-C079-4D81-9F86-0378917EEC8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55E3CCA5-727B-4BD4-B0CD-DD82BEB7BA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01524E9D-9787-4D86-82CE-3F76F95ECC9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43C027A4-7057-41CA-8F72-2B3412B70AB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D3CC4FD3-9C23-4BE8-ACCA-5659953B16E6}"/>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AC4D066F-B8DC-45E8-86C0-C549EDA9C6A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B83C55D2-ADA8-42A4-9A39-F68D5C6AC1F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5635A972-AF10-41F2-9729-881A824AC53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3" name="Group 612">
                <a:extLst>
                  <a:ext uri="{FF2B5EF4-FFF2-40B4-BE49-F238E27FC236}">
                    <a16:creationId xmlns:a16="http://schemas.microsoft.com/office/drawing/2014/main" id="{C53231E3-0F13-4508-92C9-BAA0B6B7EF96}"/>
                  </a:ext>
                </a:extLst>
              </p:cNvPr>
              <p:cNvGrpSpPr/>
              <p:nvPr/>
            </p:nvGrpSpPr>
            <p:grpSpPr>
              <a:xfrm rot="16200000">
                <a:off x="7309959" y="4483973"/>
                <a:ext cx="599126" cy="444796"/>
                <a:chOff x="2439179" y="2873896"/>
                <a:chExt cx="1114113" cy="584436"/>
              </a:xfrm>
            </p:grpSpPr>
            <p:grpSp>
              <p:nvGrpSpPr>
                <p:cNvPr id="614" name="Group 613">
                  <a:extLst>
                    <a:ext uri="{FF2B5EF4-FFF2-40B4-BE49-F238E27FC236}">
                      <a16:creationId xmlns:a16="http://schemas.microsoft.com/office/drawing/2014/main" id="{B724B641-FE29-4D92-B7AD-029D137CD9A6}"/>
                    </a:ext>
                  </a:extLst>
                </p:cNvPr>
                <p:cNvGrpSpPr/>
                <p:nvPr/>
              </p:nvGrpSpPr>
              <p:grpSpPr>
                <a:xfrm>
                  <a:off x="2439179" y="2876979"/>
                  <a:ext cx="1113690" cy="581353"/>
                  <a:chOff x="2439179" y="2876979"/>
                  <a:chExt cx="1113690" cy="581353"/>
                </a:xfrm>
              </p:grpSpPr>
              <p:cxnSp>
                <p:nvCxnSpPr>
                  <p:cNvPr id="625" name="Straight Connector 624">
                    <a:extLst>
                      <a:ext uri="{FF2B5EF4-FFF2-40B4-BE49-F238E27FC236}">
                        <a16:creationId xmlns:a16="http://schemas.microsoft.com/office/drawing/2014/main" id="{4C8DA6D9-2EF5-41AD-9B57-8E7858EF45B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B13AB831-F675-4ABD-83A6-77304930047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9C6A4FC9-1B8E-4418-BCC9-9B45519874C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A5278EA5-1D97-4942-80B5-AB83D263994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9F0AA4FA-BE11-4C27-A9D3-24849B45B8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FC5DB7F7-6A01-4DD8-9A67-5119AA609AA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728593C-891A-44D3-B741-167CCC3CC7B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444FA773-4FA3-4E9A-9C8E-A79E662579B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08174C8E-907E-4644-8E66-29E5A20891A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5" name="Group 614">
                  <a:extLst>
                    <a:ext uri="{FF2B5EF4-FFF2-40B4-BE49-F238E27FC236}">
                      <a16:creationId xmlns:a16="http://schemas.microsoft.com/office/drawing/2014/main" id="{938EBF28-5A2C-403C-A820-93FCDFF3B624}"/>
                    </a:ext>
                  </a:extLst>
                </p:cNvPr>
                <p:cNvGrpSpPr/>
                <p:nvPr/>
              </p:nvGrpSpPr>
              <p:grpSpPr>
                <a:xfrm rot="10800000">
                  <a:off x="2439602" y="2873896"/>
                  <a:ext cx="1113690" cy="581353"/>
                  <a:chOff x="2439179" y="2876979"/>
                  <a:chExt cx="1113690" cy="581353"/>
                </a:xfrm>
              </p:grpSpPr>
              <p:cxnSp>
                <p:nvCxnSpPr>
                  <p:cNvPr id="616" name="Straight Connector 615">
                    <a:extLst>
                      <a:ext uri="{FF2B5EF4-FFF2-40B4-BE49-F238E27FC236}">
                        <a16:creationId xmlns:a16="http://schemas.microsoft.com/office/drawing/2014/main" id="{875B0ED0-2B7B-4E9C-B177-8A93B15A225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F7833BDC-71FC-450F-95A1-082E0BDAEBD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910CCA8-F9D8-4F07-BDA1-7EB3F6500FF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3023A8E5-A7A9-4197-A94C-9E27F5DCEF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4B5B8F8B-AFCD-4AE1-91F2-D889E46A2D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F12F6C29-7623-47A1-8795-950A9045062F}"/>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FE459154-D2F8-46DC-A4C3-43B6535544C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1227124B-0DFA-445C-966B-9070FA08921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BF5006CC-DF2E-49A1-AAF7-099DC9C5E9D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699" name="TextBox 698">
                <a:extLst>
                  <a:ext uri="{FF2B5EF4-FFF2-40B4-BE49-F238E27FC236}">
                    <a16:creationId xmlns:a16="http://schemas.microsoft.com/office/drawing/2014/main" id="{AC9C9B3A-20C5-4112-A1CC-3130B2841C8B}"/>
                  </a:ext>
                </a:extLst>
              </p:cNvPr>
              <p:cNvSpPr txBox="1"/>
              <p:nvPr/>
            </p:nvSpPr>
            <p:spPr>
              <a:xfrm>
                <a:off x="9097330" y="1653257"/>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99" name="TextBox 698">
                <a:extLst>
                  <a:ext uri="{FF2B5EF4-FFF2-40B4-BE49-F238E27FC236}">
                    <a16:creationId xmlns:a16="http://schemas.microsoft.com/office/drawing/2014/main" id="{AC9C9B3A-20C5-4112-A1CC-3130B2841C8B}"/>
                  </a:ext>
                </a:extLst>
              </p:cNvPr>
              <p:cNvSpPr txBox="1">
                <a:spLocks noRot="1" noChangeAspect="1" noMove="1" noResize="1" noEditPoints="1" noAdjustHandles="1" noChangeArrowheads="1" noChangeShapeType="1" noTextEdit="1"/>
              </p:cNvSpPr>
              <p:nvPr/>
            </p:nvSpPr>
            <p:spPr>
              <a:xfrm>
                <a:off x="9097330" y="1653257"/>
                <a:ext cx="2121758"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0" name="TextBox 699">
                <a:extLst>
                  <a:ext uri="{FF2B5EF4-FFF2-40B4-BE49-F238E27FC236}">
                    <a16:creationId xmlns:a16="http://schemas.microsoft.com/office/drawing/2014/main" id="{DC86EF22-2E3E-4917-B7C0-92076BC043B5}"/>
                  </a:ext>
                </a:extLst>
              </p:cNvPr>
              <p:cNvSpPr txBox="1"/>
              <p:nvPr/>
            </p:nvSpPr>
            <p:spPr>
              <a:xfrm>
                <a:off x="5865465" y="3707543"/>
                <a:ext cx="6229345" cy="3108543"/>
              </a:xfrm>
              <a:prstGeom prst="rect">
                <a:avLst/>
              </a:prstGeom>
              <a:noFill/>
            </p:spPr>
            <p:txBody>
              <a:bodyPr wrap="square" rtlCol="0">
                <a:spAutoFit/>
              </a:bodyPr>
              <a:lstStyle/>
              <a:p>
                <a:r>
                  <a:rPr lang="en-GB" sz="2800" b="1" u="sng" dirty="0">
                    <a:solidFill>
                      <a:srgbClr val="FF0000"/>
                    </a:solidFill>
                  </a:rPr>
                  <a:t>Sitting on earth </a:t>
                </a:r>
                <a:r>
                  <a:rPr lang="en-GB" sz="2800" dirty="0"/>
                  <a:t>has a lot in common with being in a </a:t>
                </a:r>
                <a:r>
                  <a:rPr lang="en-GB" sz="2800" b="1" u="sng" dirty="0">
                    <a:solidFill>
                      <a:srgbClr val="FF0000"/>
                    </a:solidFill>
                  </a:rPr>
                  <a:t>non-inertial frame</a:t>
                </a:r>
                <a:r>
                  <a:rPr lang="en-GB" sz="2800" b="1" dirty="0">
                    <a:solidFill>
                      <a:srgbClr val="FF0000"/>
                    </a:solidFill>
                  </a:rPr>
                  <a:t> </a:t>
                </a:r>
                <a:r>
                  <a:rPr lang="en-GB" sz="2800" dirty="0"/>
                  <a:t>with a force acting on the box.</a:t>
                </a:r>
              </a:p>
              <a:p>
                <a:endParaRPr lang="en-GB" sz="2800" dirty="0"/>
              </a:p>
              <a:p>
                <a:r>
                  <a:rPr lang="en-GB" sz="2800" dirty="0"/>
                  <a:t>In both cases, </a:t>
                </a:r>
                <a:r>
                  <a:rPr lang="en-GB" sz="2800" dirty="0">
                    <a:solidFill>
                      <a:srgbClr val="FF0000"/>
                    </a:solidFill>
                  </a:rPr>
                  <a:t>proper acceleration </a:t>
                </a:r>
                <a14:m>
                  <m:oMath xmlns:m="http://schemas.openxmlformats.org/officeDocument/2006/math">
                    <m:r>
                      <a:rPr lang="en-GB" sz="2800" b="0" i="1" smtClean="0">
                        <a:solidFill>
                          <a:srgbClr val="FF0000"/>
                        </a:solidFill>
                        <a:latin typeface="Cambria Math" panose="02040503050406030204" pitchFamily="18" charset="0"/>
                      </a:rPr>
                      <m:t>𝛼</m:t>
                    </m:r>
                    <m:r>
                      <a:rPr lang="en-GB" sz="2800" b="0" i="1" smtClean="0">
                        <a:solidFill>
                          <a:srgbClr val="FF0000"/>
                        </a:solidFill>
                        <a:latin typeface="Cambria Math" panose="02040503050406030204" pitchFamily="18" charset="0"/>
                      </a:rPr>
                      <m:t>&gt;0</m:t>
                    </m:r>
                  </m:oMath>
                </a14:m>
                <a:r>
                  <a:rPr lang="en-CA" sz="2800" dirty="0"/>
                  <a:t>, </a:t>
                </a:r>
                <a:br>
                  <a:rPr lang="en-CA" sz="2800" dirty="0"/>
                </a:br>
                <a:r>
                  <a:rPr lang="en-CA" sz="2800" dirty="0"/>
                  <a:t>and the observer feels “pulled” in one direction.</a:t>
                </a:r>
              </a:p>
            </p:txBody>
          </p:sp>
        </mc:Choice>
        <mc:Fallback xmlns="">
          <p:sp>
            <p:nvSpPr>
              <p:cNvPr id="700" name="TextBox 699">
                <a:extLst>
                  <a:ext uri="{FF2B5EF4-FFF2-40B4-BE49-F238E27FC236}">
                    <a16:creationId xmlns:a16="http://schemas.microsoft.com/office/drawing/2014/main" id="{DC86EF22-2E3E-4917-B7C0-92076BC043B5}"/>
                  </a:ext>
                </a:extLst>
              </p:cNvPr>
              <p:cNvSpPr txBox="1">
                <a:spLocks noRot="1" noChangeAspect="1" noMove="1" noResize="1" noEditPoints="1" noAdjustHandles="1" noChangeArrowheads="1" noChangeShapeType="1" noTextEdit="1"/>
              </p:cNvSpPr>
              <p:nvPr/>
            </p:nvSpPr>
            <p:spPr>
              <a:xfrm>
                <a:off x="5865465" y="3707543"/>
                <a:ext cx="6229345" cy="3108543"/>
              </a:xfrm>
              <a:prstGeom prst="rect">
                <a:avLst/>
              </a:prstGeom>
              <a:blipFill>
                <a:blip r:embed="rId6"/>
                <a:stretch>
                  <a:fillRect l="-1957" t="-1765" r="-2838" b="-4706"/>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628524729"/>
      </p:ext>
    </p:extLst>
  </p:cSld>
  <p:clrMapOvr>
    <a:masterClrMapping/>
  </p:clrMapOvr>
  <mc:AlternateContent xmlns:mc="http://schemas.openxmlformats.org/markup-compatibility/2006" xmlns:p14="http://schemas.microsoft.com/office/powerpoint/2010/main">
    <mc:Choice Requires="p14">
      <p:transition spd="med" p14:dur="700" advTm="19166">
        <p:fade/>
      </p:transition>
    </mc:Choice>
    <mc:Fallback xmlns="">
      <p:transition spd="med" advTm="1916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CB19E782-52B3-4A8B-9EF2-CECED4E7AF6B}"/>
              </a:ext>
            </a:extLst>
          </p:cNvPr>
          <p:cNvCxnSpPr>
            <a:cxnSpLocks/>
          </p:cNvCxnSpPr>
          <p:nvPr/>
        </p:nvCxnSpPr>
        <p:spPr>
          <a:xfrm>
            <a:off x="5705501"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8152E39-9F89-4296-B63D-4CB6C77EC5BA}"/>
              </a:ext>
            </a:extLst>
          </p:cNvPr>
          <p:cNvGrpSpPr/>
          <p:nvPr/>
        </p:nvGrpSpPr>
        <p:grpSpPr>
          <a:xfrm>
            <a:off x="221393" y="-3177233"/>
            <a:ext cx="2128108" cy="6443572"/>
            <a:chOff x="411893" y="-128522"/>
            <a:chExt cx="2128108" cy="6443572"/>
          </a:xfrm>
        </p:grpSpPr>
        <p:grpSp>
          <p:nvGrpSpPr>
            <p:cNvPr id="2" name="Group 1">
              <a:extLst>
                <a:ext uri="{FF2B5EF4-FFF2-40B4-BE49-F238E27FC236}">
                  <a16:creationId xmlns:a16="http://schemas.microsoft.com/office/drawing/2014/main" id="{15FBED46-413B-4E59-8146-C300F965AF54}"/>
                </a:ext>
              </a:extLst>
            </p:cNvPr>
            <p:cNvGrpSpPr/>
            <p:nvPr/>
          </p:nvGrpSpPr>
          <p:grpSpPr>
            <a:xfrm>
              <a:off x="411893" y="4227286"/>
              <a:ext cx="2128108" cy="2087764"/>
              <a:chOff x="411893" y="4227286"/>
              <a:chExt cx="2128108" cy="2087764"/>
            </a:xfrm>
          </p:grpSpPr>
          <p:grpSp>
            <p:nvGrpSpPr>
              <p:cNvPr id="9" name="Group 8">
                <a:extLst>
                  <a:ext uri="{FF2B5EF4-FFF2-40B4-BE49-F238E27FC236}">
                    <a16:creationId xmlns:a16="http://schemas.microsoft.com/office/drawing/2014/main" id="{D0FFFE5A-9A2A-466D-AE96-CC97E6974E25}"/>
                  </a:ext>
                </a:extLst>
              </p:cNvPr>
              <p:cNvGrpSpPr/>
              <p:nvPr/>
            </p:nvGrpSpPr>
            <p:grpSpPr>
              <a:xfrm>
                <a:off x="411893" y="4227286"/>
                <a:ext cx="2128108" cy="2087764"/>
                <a:chOff x="940903" y="3644348"/>
                <a:chExt cx="2796209" cy="2743200"/>
              </a:xfrm>
            </p:grpSpPr>
            <p:sp>
              <p:nvSpPr>
                <p:cNvPr id="10" name="Rectangle 9">
                  <a:extLst>
                    <a:ext uri="{FF2B5EF4-FFF2-40B4-BE49-F238E27FC236}">
                      <a16:creationId xmlns:a16="http://schemas.microsoft.com/office/drawing/2014/main" id="{DA028691-6148-4071-9320-D175B36AC8B2}"/>
                    </a:ext>
                  </a:extLst>
                </p:cNvPr>
                <p:cNvSpPr/>
                <p:nvPr/>
              </p:nvSpPr>
              <p:spPr>
                <a:xfrm>
                  <a:off x="940903"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CB2AC135-996D-4939-9495-1E74E0346DE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Oval 11">
                <a:extLst>
                  <a:ext uri="{FF2B5EF4-FFF2-40B4-BE49-F238E27FC236}">
                    <a16:creationId xmlns:a16="http://schemas.microsoft.com/office/drawing/2014/main" id="{A3A8345F-1172-4B51-90E2-CBDDC7552130}"/>
                  </a:ext>
                </a:extLst>
              </p:cNvPr>
              <p:cNvSpPr/>
              <p:nvPr/>
            </p:nvSpPr>
            <p:spPr>
              <a:xfrm>
                <a:off x="1067807"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9396959A-6ACB-4F79-AA9F-F8F071CEBE94}"/>
                  </a:ext>
                </a:extLst>
              </p:cNvPr>
              <p:cNvGrpSpPr/>
              <p:nvPr/>
            </p:nvGrpSpPr>
            <p:grpSpPr>
              <a:xfrm>
                <a:off x="628031" y="5048770"/>
                <a:ext cx="439441" cy="444796"/>
                <a:chOff x="2439179" y="2873896"/>
                <a:chExt cx="1114113" cy="584436"/>
              </a:xfrm>
            </p:grpSpPr>
            <p:grpSp>
              <p:nvGrpSpPr>
                <p:cNvPr id="14" name="Group 13">
                  <a:extLst>
                    <a:ext uri="{FF2B5EF4-FFF2-40B4-BE49-F238E27FC236}">
                      <a16:creationId xmlns:a16="http://schemas.microsoft.com/office/drawing/2014/main" id="{B6A554AC-B500-4E71-AE96-404E7BDA9AD2}"/>
                    </a:ext>
                  </a:extLst>
                </p:cNvPr>
                <p:cNvGrpSpPr/>
                <p:nvPr/>
              </p:nvGrpSpPr>
              <p:grpSpPr>
                <a:xfrm>
                  <a:off x="2439179" y="2876979"/>
                  <a:ext cx="1113690" cy="581353"/>
                  <a:chOff x="2439179" y="2876979"/>
                  <a:chExt cx="1113690" cy="581353"/>
                </a:xfrm>
              </p:grpSpPr>
              <p:cxnSp>
                <p:nvCxnSpPr>
                  <p:cNvPr id="25" name="Straight Connector 24">
                    <a:extLst>
                      <a:ext uri="{FF2B5EF4-FFF2-40B4-BE49-F238E27FC236}">
                        <a16:creationId xmlns:a16="http://schemas.microsoft.com/office/drawing/2014/main" id="{78C893C2-4D4F-43A1-9C17-95C56A42101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5C59BC-7DD2-4335-A218-317E952EF1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9E5879-728D-433E-9C6E-23F4DC74BAE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6868B3-521F-4A9B-AC5C-91A4326DD59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58C6FF3-419B-45FD-9F5E-D8184A29EC5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394ED-1CED-43A6-9B66-B391F8F9ABB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F72E527-5682-48BF-9F53-FDF7486746D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60AA04-C5C1-4362-A8F6-2D423269CA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D5B07C-82D6-49F7-A9DD-A3FEBEBE965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2415C6D-84FE-42AC-8ED0-7CBD77ED54F2}"/>
                    </a:ext>
                  </a:extLst>
                </p:cNvPr>
                <p:cNvGrpSpPr/>
                <p:nvPr/>
              </p:nvGrpSpPr>
              <p:grpSpPr>
                <a:xfrm rot="10800000">
                  <a:off x="2439602" y="2873896"/>
                  <a:ext cx="1113690" cy="581353"/>
                  <a:chOff x="2439179" y="2876979"/>
                  <a:chExt cx="1113690" cy="581353"/>
                </a:xfrm>
              </p:grpSpPr>
              <p:cxnSp>
                <p:nvCxnSpPr>
                  <p:cNvPr id="16" name="Straight Connector 15">
                    <a:extLst>
                      <a:ext uri="{FF2B5EF4-FFF2-40B4-BE49-F238E27FC236}">
                        <a16:creationId xmlns:a16="http://schemas.microsoft.com/office/drawing/2014/main" id="{55CD4332-8062-47B1-B4A5-CD76D76CCB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B89241-236F-4B5D-9BEC-0623BA2E773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97B515-B0D0-48BB-B674-634EC6D2E08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BBB55-51B6-489A-8C96-03282964CC0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ED6AA5-4ACE-45F6-8255-36417884307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27F494-55B8-41A5-B219-CABCAE46F8B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F061AA-64FF-41B0-A833-3EB3E7C0283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FDDF5B-939F-43D8-9501-98792DBE418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0C8FB-1E64-4572-B7BB-ED5E7E3930F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FB6960B-CE3D-475B-8D3A-45A8DFE71CB6}"/>
                  </a:ext>
                </a:extLst>
              </p:cNvPr>
              <p:cNvGrpSpPr/>
              <p:nvPr/>
            </p:nvGrpSpPr>
            <p:grpSpPr>
              <a:xfrm>
                <a:off x="1903887" y="5052287"/>
                <a:ext cx="439441" cy="444796"/>
                <a:chOff x="2439179" y="2873896"/>
                <a:chExt cx="1114113" cy="584436"/>
              </a:xfrm>
            </p:grpSpPr>
            <p:grpSp>
              <p:nvGrpSpPr>
                <p:cNvPr id="35" name="Group 34">
                  <a:extLst>
                    <a:ext uri="{FF2B5EF4-FFF2-40B4-BE49-F238E27FC236}">
                      <a16:creationId xmlns:a16="http://schemas.microsoft.com/office/drawing/2014/main" id="{48560EA6-323E-4C60-897F-2DAED41E4CED}"/>
                    </a:ext>
                  </a:extLst>
                </p:cNvPr>
                <p:cNvGrpSpPr/>
                <p:nvPr/>
              </p:nvGrpSpPr>
              <p:grpSpPr>
                <a:xfrm>
                  <a:off x="2439179" y="2876979"/>
                  <a:ext cx="1113690" cy="581353"/>
                  <a:chOff x="2439179" y="2876979"/>
                  <a:chExt cx="1113690" cy="581353"/>
                </a:xfrm>
              </p:grpSpPr>
              <p:cxnSp>
                <p:nvCxnSpPr>
                  <p:cNvPr id="46" name="Straight Connector 45">
                    <a:extLst>
                      <a:ext uri="{FF2B5EF4-FFF2-40B4-BE49-F238E27FC236}">
                        <a16:creationId xmlns:a16="http://schemas.microsoft.com/office/drawing/2014/main" id="{CB1E6136-7334-45D2-A4A2-BE8AA6DAA2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3A09E7-604E-439A-B696-FD73E74C9B3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787CB5-45DF-491C-899A-9540D58FC32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C5E400-15DF-4A4B-8E77-2C54F58A25B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FD0FAF8-82BA-4FFF-93B8-B1D9A040ABD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D77959-CB3E-45AD-84DE-589639325A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B9BDE6-AF5D-4A0E-8A3F-217DCAAC0EF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D4FEA7-504C-4439-A786-7267AEC005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DCB605-5394-450E-B399-CEFF29C1C91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57973B-30C0-492B-A8D5-A6A72EBBB8AA}"/>
                    </a:ext>
                  </a:extLst>
                </p:cNvPr>
                <p:cNvGrpSpPr/>
                <p:nvPr/>
              </p:nvGrpSpPr>
              <p:grpSpPr>
                <a:xfrm rot="10800000">
                  <a:off x="2439602" y="2873896"/>
                  <a:ext cx="1113690" cy="581353"/>
                  <a:chOff x="2439179" y="2876979"/>
                  <a:chExt cx="1113690" cy="581353"/>
                </a:xfrm>
              </p:grpSpPr>
              <p:cxnSp>
                <p:nvCxnSpPr>
                  <p:cNvPr id="37" name="Straight Connector 36">
                    <a:extLst>
                      <a:ext uri="{FF2B5EF4-FFF2-40B4-BE49-F238E27FC236}">
                        <a16:creationId xmlns:a16="http://schemas.microsoft.com/office/drawing/2014/main" id="{C277E568-0E10-4CB3-8C99-407B715299D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9E4E17-466F-4908-BFE3-9C2895793A9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B90AA1-FB7B-4577-A9AF-FA55F6C2F78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16B3F4-2859-47AE-8D2B-DB35140A4FD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F403E-650C-402C-9EBB-1930F71F271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44A219-E712-408A-A304-94282B33131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F7913C3-C958-4DD9-943E-EB2E3BADE5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A047F4B-5918-48B4-A138-04161CB51A9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70992A-05A4-4F83-B266-6AFA86C6734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AC061985-8CFC-4744-89E7-30F9AA3FCBCD}"/>
                  </a:ext>
                </a:extLst>
              </p:cNvPr>
              <p:cNvGrpSpPr/>
              <p:nvPr/>
            </p:nvGrpSpPr>
            <p:grpSpPr>
              <a:xfrm rot="16200000">
                <a:off x="1335282" y="5750301"/>
                <a:ext cx="298813" cy="444796"/>
                <a:chOff x="2439179" y="2873896"/>
                <a:chExt cx="1114113" cy="584436"/>
              </a:xfrm>
            </p:grpSpPr>
            <p:grpSp>
              <p:nvGrpSpPr>
                <p:cNvPr id="56" name="Group 55">
                  <a:extLst>
                    <a:ext uri="{FF2B5EF4-FFF2-40B4-BE49-F238E27FC236}">
                      <a16:creationId xmlns:a16="http://schemas.microsoft.com/office/drawing/2014/main" id="{DC1EBBCB-41BE-4123-B1B4-5F824337DE73}"/>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FF270D26-3C45-4EEB-94BB-16EBCCEB976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D6EA7C-2C37-41F0-BC03-BA32B17FF180}"/>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0F98B-9EF1-44FC-B524-C378F5C6823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0B1C44-6FC5-412E-B129-D3F379CF92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2FD05C-AF30-42C6-8438-E465D37AF3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6D2D8B-07E4-479A-A119-2ED837E89EA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CCC787D-041B-4BAE-A630-12758B19205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FF363-CECC-43AC-AAC7-72F95F1BE71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40E9B4F-9EE1-4315-A8D3-201127BA66A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E75218-DFF5-4AEF-B287-DEFB823AE8F6}"/>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AFE24DCB-8FBC-49A1-97E1-CF6084BB93C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05EB08-C26F-424D-BB27-5465273F926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1732E9-86BA-4126-A311-EC08A9C0628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DFF975-4278-4F51-9E26-B1CD063758C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A44DA6-7942-4127-A508-0DFD009DF1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00767-919C-47BD-8DA3-379EFE3A77B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E88A8C-B4B4-4395-B532-C28767C9B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295023D-B8E7-43F0-8E5D-2DAD56521C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AFCF80C-DDDD-4FE3-A908-462AF94492D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58C2BA84-AA4F-464A-B495-BB1B1E7D301B}"/>
                  </a:ext>
                </a:extLst>
              </p:cNvPr>
              <p:cNvGrpSpPr/>
              <p:nvPr/>
            </p:nvGrpSpPr>
            <p:grpSpPr>
              <a:xfrm rot="16200000">
                <a:off x="1188643" y="4483974"/>
                <a:ext cx="599126" cy="444796"/>
                <a:chOff x="2439179" y="2873896"/>
                <a:chExt cx="1114113" cy="584436"/>
              </a:xfrm>
            </p:grpSpPr>
            <p:grpSp>
              <p:nvGrpSpPr>
                <p:cNvPr id="77" name="Group 76">
                  <a:extLst>
                    <a:ext uri="{FF2B5EF4-FFF2-40B4-BE49-F238E27FC236}">
                      <a16:creationId xmlns:a16="http://schemas.microsoft.com/office/drawing/2014/main" id="{6C57E36D-873B-444B-BD2E-78BC8A20003A}"/>
                    </a:ext>
                  </a:extLst>
                </p:cNvPr>
                <p:cNvGrpSpPr/>
                <p:nvPr/>
              </p:nvGrpSpPr>
              <p:grpSpPr>
                <a:xfrm>
                  <a:off x="2439179" y="2876979"/>
                  <a:ext cx="1113690" cy="581353"/>
                  <a:chOff x="2439179" y="2876979"/>
                  <a:chExt cx="1113690" cy="581353"/>
                </a:xfrm>
              </p:grpSpPr>
              <p:cxnSp>
                <p:nvCxnSpPr>
                  <p:cNvPr id="88" name="Straight Connector 87">
                    <a:extLst>
                      <a:ext uri="{FF2B5EF4-FFF2-40B4-BE49-F238E27FC236}">
                        <a16:creationId xmlns:a16="http://schemas.microsoft.com/office/drawing/2014/main" id="{7E9C97D2-5DC8-4331-8BAF-3E08B5DE7F5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FA30F5C-16E9-4177-BC3A-F0591A67EAF5}"/>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183A36-AE8B-419B-9B09-6CE6802E583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323E484-EE62-468A-9DF3-89F34E5C648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BA5D26-8481-4A3C-9AE2-68205C263CE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1D38BC-5995-4C75-BAE0-013E7EC92C6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53C9CA-B83A-4F96-A0DE-1F815958162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F28F715-099B-4B12-B15E-B03B4DE316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B6F55B8-AF55-4599-B5E6-C7E03F7C9AC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FBE9986-B359-4540-B5B0-F166B1FD37D5}"/>
                    </a:ext>
                  </a:extLst>
                </p:cNvPr>
                <p:cNvGrpSpPr/>
                <p:nvPr/>
              </p:nvGrpSpPr>
              <p:grpSpPr>
                <a:xfrm rot="10800000">
                  <a:off x="2439602" y="2873896"/>
                  <a:ext cx="1113690" cy="581353"/>
                  <a:chOff x="2439179" y="2876979"/>
                  <a:chExt cx="1113690" cy="581353"/>
                </a:xfrm>
              </p:grpSpPr>
              <p:cxnSp>
                <p:nvCxnSpPr>
                  <p:cNvPr id="79" name="Straight Connector 78">
                    <a:extLst>
                      <a:ext uri="{FF2B5EF4-FFF2-40B4-BE49-F238E27FC236}">
                        <a16:creationId xmlns:a16="http://schemas.microsoft.com/office/drawing/2014/main" id="{4B1593BE-7707-4821-928A-40DB228829A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F52369-19E9-4E6A-8A45-C046D8483FB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0F9909-484B-4A70-A552-002B7F6AA45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7C8A24-7931-49F4-8426-FEE84B0E229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71790C5-D93B-4D06-8138-787204E4F6C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32676-5CC6-42AF-9E3D-7E7EBF8AEF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3F99F38-7627-4DB5-85D7-E60A2B6BD5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B62EB01-7639-4070-9C6F-10D9697F3D4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A944C29-3447-487D-9722-DCBB77BB047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p:nvGrpSpPr>
            <p:cNvPr id="402" name="Group 401">
              <a:extLst>
                <a:ext uri="{FF2B5EF4-FFF2-40B4-BE49-F238E27FC236}">
                  <a16:creationId xmlns:a16="http://schemas.microsoft.com/office/drawing/2014/main" id="{442D8FEF-593C-4095-BCEC-6FBF3A986C0C}"/>
                </a:ext>
              </a:extLst>
            </p:cNvPr>
            <p:cNvGrpSpPr/>
            <p:nvPr/>
          </p:nvGrpSpPr>
          <p:grpSpPr>
            <a:xfrm>
              <a:off x="1433393" y="-128522"/>
              <a:ext cx="116587" cy="4316193"/>
              <a:chOff x="1433393" y="-128522"/>
              <a:chExt cx="116587" cy="4316193"/>
            </a:xfrm>
          </p:grpSpPr>
          <p:sp>
            <p:nvSpPr>
              <p:cNvPr id="370" name="Rectangle 369">
                <a:extLst>
                  <a:ext uri="{FF2B5EF4-FFF2-40B4-BE49-F238E27FC236}">
                    <a16:creationId xmlns:a16="http://schemas.microsoft.com/office/drawing/2014/main" id="{A7C977EF-827E-400A-9E36-00197A138781}"/>
                  </a:ext>
                </a:extLst>
              </p:cNvPr>
              <p:cNvSpPr/>
              <p:nvPr/>
            </p:nvSpPr>
            <p:spPr>
              <a:xfrm>
                <a:off x="1433393" y="-4762"/>
                <a:ext cx="116587" cy="41924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94" name="Group 393">
                <a:extLst>
                  <a:ext uri="{FF2B5EF4-FFF2-40B4-BE49-F238E27FC236}">
                    <a16:creationId xmlns:a16="http://schemas.microsoft.com/office/drawing/2014/main" id="{8E3DCFA1-D85D-4104-9A93-8A0B844F6B8A}"/>
                  </a:ext>
                </a:extLst>
              </p:cNvPr>
              <p:cNvGrpSpPr/>
              <p:nvPr/>
            </p:nvGrpSpPr>
            <p:grpSpPr>
              <a:xfrm>
                <a:off x="1465676" y="233864"/>
                <a:ext cx="52021" cy="3887965"/>
                <a:chOff x="1465676" y="405411"/>
                <a:chExt cx="52021" cy="3887965"/>
              </a:xfrm>
            </p:grpSpPr>
            <p:sp>
              <p:nvSpPr>
                <p:cNvPr id="388" name="Parallelogram 387">
                  <a:extLst>
                    <a:ext uri="{FF2B5EF4-FFF2-40B4-BE49-F238E27FC236}">
                      <a16:creationId xmlns:a16="http://schemas.microsoft.com/office/drawing/2014/main" id="{95ED4CCB-1DE3-44F9-8028-46B181AE8EA8}"/>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9" name="Parallelogram 388">
                  <a:extLst>
                    <a:ext uri="{FF2B5EF4-FFF2-40B4-BE49-F238E27FC236}">
                      <a16:creationId xmlns:a16="http://schemas.microsoft.com/office/drawing/2014/main" id="{2374E9FC-FEC7-44A0-A488-5D1CC4F2023C}"/>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0" name="Parallelogram 389">
                  <a:extLst>
                    <a:ext uri="{FF2B5EF4-FFF2-40B4-BE49-F238E27FC236}">
                      <a16:creationId xmlns:a16="http://schemas.microsoft.com/office/drawing/2014/main" id="{A92EC134-678D-41F8-BBB5-410E4BEED1E4}"/>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1" name="Parallelogram 390">
                  <a:extLst>
                    <a:ext uri="{FF2B5EF4-FFF2-40B4-BE49-F238E27FC236}">
                      <a16:creationId xmlns:a16="http://schemas.microsoft.com/office/drawing/2014/main" id="{E24321E3-7532-4936-9AD9-5631A875F6B1}"/>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2" name="Parallelogram 391">
                  <a:extLst>
                    <a:ext uri="{FF2B5EF4-FFF2-40B4-BE49-F238E27FC236}">
                      <a16:creationId xmlns:a16="http://schemas.microsoft.com/office/drawing/2014/main" id="{BC23E5AE-6A6D-458F-BED1-624B64DA0E33}"/>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3" name="Parallelogram 392">
                  <a:extLst>
                    <a:ext uri="{FF2B5EF4-FFF2-40B4-BE49-F238E27FC236}">
                      <a16:creationId xmlns:a16="http://schemas.microsoft.com/office/drawing/2014/main" id="{179D1743-F166-40F4-B8A6-54A633AFE3D1}"/>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5" name="Group 394">
                <a:extLst>
                  <a:ext uri="{FF2B5EF4-FFF2-40B4-BE49-F238E27FC236}">
                    <a16:creationId xmlns:a16="http://schemas.microsoft.com/office/drawing/2014/main" id="{92840AE1-72E5-46FA-8C6F-D3F75126BE38}"/>
                  </a:ext>
                </a:extLst>
              </p:cNvPr>
              <p:cNvGrpSpPr/>
              <p:nvPr/>
            </p:nvGrpSpPr>
            <p:grpSpPr>
              <a:xfrm>
                <a:off x="1465674" y="-128522"/>
                <a:ext cx="52021" cy="3887965"/>
                <a:chOff x="1465676" y="405411"/>
                <a:chExt cx="52021" cy="3887965"/>
              </a:xfrm>
            </p:grpSpPr>
            <p:sp>
              <p:nvSpPr>
                <p:cNvPr id="396" name="Parallelogram 395">
                  <a:extLst>
                    <a:ext uri="{FF2B5EF4-FFF2-40B4-BE49-F238E27FC236}">
                      <a16:creationId xmlns:a16="http://schemas.microsoft.com/office/drawing/2014/main" id="{E63E02A4-29BA-44ED-9A25-6F9C41713AF1}"/>
                    </a:ext>
                  </a:extLst>
                </p:cNvPr>
                <p:cNvSpPr/>
                <p:nvPr/>
              </p:nvSpPr>
              <p:spPr>
                <a:xfrm rot="18269975">
                  <a:off x="1350354" y="41260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7" name="Parallelogram 396">
                  <a:extLst>
                    <a:ext uri="{FF2B5EF4-FFF2-40B4-BE49-F238E27FC236}">
                      <a16:creationId xmlns:a16="http://schemas.microsoft.com/office/drawing/2014/main" id="{3F4B4676-1048-4BB6-AA62-0FF149805FC1}"/>
                    </a:ext>
                  </a:extLst>
                </p:cNvPr>
                <p:cNvSpPr/>
                <p:nvPr/>
              </p:nvSpPr>
              <p:spPr>
                <a:xfrm rot="18269975">
                  <a:off x="1350354" y="340297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8" name="Parallelogram 397">
                  <a:extLst>
                    <a:ext uri="{FF2B5EF4-FFF2-40B4-BE49-F238E27FC236}">
                      <a16:creationId xmlns:a16="http://schemas.microsoft.com/office/drawing/2014/main" id="{C62D31FB-C6F2-435F-AF28-8562D011EF72}"/>
                    </a:ext>
                  </a:extLst>
                </p:cNvPr>
                <p:cNvSpPr/>
                <p:nvPr/>
              </p:nvSpPr>
              <p:spPr>
                <a:xfrm rot="18269975">
                  <a:off x="1350354" y="2675801"/>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9" name="Parallelogram 398">
                  <a:extLst>
                    <a:ext uri="{FF2B5EF4-FFF2-40B4-BE49-F238E27FC236}">
                      <a16:creationId xmlns:a16="http://schemas.microsoft.com/office/drawing/2014/main" id="{96EBDAC8-2173-4969-9AF8-7386CB8460B2}"/>
                    </a:ext>
                  </a:extLst>
                </p:cNvPr>
                <p:cNvSpPr/>
                <p:nvPr/>
              </p:nvSpPr>
              <p:spPr>
                <a:xfrm rot="18269975">
                  <a:off x="1350353" y="196185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0" name="Parallelogram 399">
                  <a:extLst>
                    <a:ext uri="{FF2B5EF4-FFF2-40B4-BE49-F238E27FC236}">
                      <a16:creationId xmlns:a16="http://schemas.microsoft.com/office/drawing/2014/main" id="{9EEEA4B8-3105-471F-87EF-0D2C8D727BE5}"/>
                    </a:ext>
                  </a:extLst>
                </p:cNvPr>
                <p:cNvSpPr/>
                <p:nvPr/>
              </p:nvSpPr>
              <p:spPr>
                <a:xfrm rot="18269975">
                  <a:off x="1350354" y="1246412"/>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1" name="Parallelogram 400">
                  <a:extLst>
                    <a:ext uri="{FF2B5EF4-FFF2-40B4-BE49-F238E27FC236}">
                      <a16:creationId xmlns:a16="http://schemas.microsoft.com/office/drawing/2014/main" id="{E1AC8873-85D5-471F-A5C7-EDE926F4690B}"/>
                    </a:ext>
                  </a:extLst>
                </p:cNvPr>
                <p:cNvSpPr/>
                <p:nvPr/>
              </p:nvSpPr>
              <p:spPr>
                <a:xfrm rot="18269975">
                  <a:off x="1350353" y="520734"/>
                  <a:ext cx="282665" cy="52020"/>
                </a:xfrm>
                <a:prstGeom prst="parallelogram">
                  <a:avLst>
                    <a:gd name="adj" fmla="val 149044"/>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sp>
        <p:nvSpPr>
          <p:cNvPr id="405" name="TextBox 404">
            <a:extLst>
              <a:ext uri="{FF2B5EF4-FFF2-40B4-BE49-F238E27FC236}">
                <a16:creationId xmlns:a16="http://schemas.microsoft.com/office/drawing/2014/main" id="{DC6BCC63-D6BF-4D17-989E-0B59F55D8200}"/>
              </a:ext>
            </a:extLst>
          </p:cNvPr>
          <p:cNvSpPr txBox="1"/>
          <p:nvPr/>
        </p:nvSpPr>
        <p:spPr>
          <a:xfrm>
            <a:off x="1315071" y="6958"/>
            <a:ext cx="1643681" cy="1077218"/>
          </a:xfrm>
          <a:prstGeom prst="rect">
            <a:avLst/>
          </a:prstGeom>
          <a:noFill/>
        </p:spPr>
        <p:txBody>
          <a:bodyPr wrap="square" rtlCol="0">
            <a:spAutoFit/>
          </a:bodyPr>
          <a:lstStyle/>
          <a:p>
            <a:pPr algn="ctr"/>
            <a:r>
              <a:rPr lang="en-GB" sz="3200" dirty="0"/>
              <a:t>Rope</a:t>
            </a:r>
            <a:br>
              <a:rPr lang="en-GB" sz="3200" dirty="0"/>
            </a:br>
            <a:r>
              <a:rPr lang="en-GB" sz="3200" dirty="0"/>
              <a:t>Force</a:t>
            </a:r>
            <a:endParaRPr lang="en-CA" sz="3200" dirty="0"/>
          </a:p>
        </p:txBody>
      </p:sp>
      <p:grpSp>
        <p:nvGrpSpPr>
          <p:cNvPr id="4" name="Group 3">
            <a:extLst>
              <a:ext uri="{FF2B5EF4-FFF2-40B4-BE49-F238E27FC236}">
                <a16:creationId xmlns:a16="http://schemas.microsoft.com/office/drawing/2014/main" id="{D58320B2-6808-4EBC-893B-7548B9E3A03B}"/>
              </a:ext>
            </a:extLst>
          </p:cNvPr>
          <p:cNvGrpSpPr/>
          <p:nvPr/>
        </p:nvGrpSpPr>
        <p:grpSpPr>
          <a:xfrm>
            <a:off x="3486236" y="-842"/>
            <a:ext cx="2238315" cy="1085018"/>
            <a:chOff x="3752936" y="-842"/>
            <a:chExt cx="2238315" cy="1085018"/>
          </a:xfrm>
        </p:grpSpPr>
        <p:grpSp>
          <p:nvGrpSpPr>
            <p:cNvPr id="377" name="Group 376">
              <a:extLst>
                <a:ext uri="{FF2B5EF4-FFF2-40B4-BE49-F238E27FC236}">
                  <a16:creationId xmlns:a16="http://schemas.microsoft.com/office/drawing/2014/main" id="{26D96F7F-810C-4E03-B838-9803AF57A983}"/>
                </a:ext>
              </a:extLst>
            </p:cNvPr>
            <p:cNvGrpSpPr/>
            <p:nvPr/>
          </p:nvGrpSpPr>
          <p:grpSpPr>
            <a:xfrm>
              <a:off x="3752936" y="-842"/>
              <a:ext cx="512608" cy="995169"/>
              <a:chOff x="4373890" y="2871131"/>
              <a:chExt cx="512608" cy="1515339"/>
            </a:xfrm>
          </p:grpSpPr>
          <p:grpSp>
            <p:nvGrpSpPr>
              <p:cNvPr id="374" name="Group 373">
                <a:extLst>
                  <a:ext uri="{FF2B5EF4-FFF2-40B4-BE49-F238E27FC236}">
                    <a16:creationId xmlns:a16="http://schemas.microsoft.com/office/drawing/2014/main" id="{6CB9D148-5D45-44B9-8507-E1ACDB857E11}"/>
                  </a:ext>
                </a:extLst>
              </p:cNvPr>
              <p:cNvGrpSpPr/>
              <p:nvPr/>
            </p:nvGrpSpPr>
            <p:grpSpPr>
              <a:xfrm>
                <a:off x="4373890" y="2940254"/>
                <a:ext cx="512608" cy="1446216"/>
                <a:chOff x="4534238" y="2601146"/>
                <a:chExt cx="859645" cy="3757464"/>
              </a:xfrm>
            </p:grpSpPr>
            <p:sp>
              <p:nvSpPr>
                <p:cNvPr id="372" name="Rectangle 371">
                  <a:extLst>
                    <a:ext uri="{FF2B5EF4-FFF2-40B4-BE49-F238E27FC236}">
                      <a16:creationId xmlns:a16="http://schemas.microsoft.com/office/drawing/2014/main" id="{A18F2C31-29F9-49E0-9E35-64D707602107}"/>
                    </a:ext>
                  </a:extLst>
                </p:cNvPr>
                <p:cNvSpPr/>
                <p:nvPr/>
              </p:nvSpPr>
              <p:spPr>
                <a:xfrm>
                  <a:off x="4534238" y="2601146"/>
                  <a:ext cx="859645" cy="1861931"/>
                </a:xfrm>
                <a:prstGeom prst="rect">
                  <a:avLst/>
                </a:prstGeom>
                <a:solidFill>
                  <a:schemeClr val="bg1">
                    <a:lumMod val="85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336C33B3-A478-4BE7-B566-1B117606AB66}"/>
                    </a:ext>
                  </a:extLst>
                </p:cNvPr>
                <p:cNvSpPr/>
                <p:nvPr/>
              </p:nvSpPr>
              <p:spPr>
                <a:xfrm>
                  <a:off x="4534238" y="4496679"/>
                  <a:ext cx="859645" cy="1861931"/>
                </a:xfrm>
                <a:prstGeom prst="rect">
                  <a:avLst/>
                </a:prstGeom>
                <a:solidFill>
                  <a:srgbClr val="FF9F9F"/>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75" name="TextBox 374">
                <a:extLst>
                  <a:ext uri="{FF2B5EF4-FFF2-40B4-BE49-F238E27FC236}">
                    <a16:creationId xmlns:a16="http://schemas.microsoft.com/office/drawing/2014/main" id="{A759531A-38AF-419F-8062-78F7AED64C76}"/>
                  </a:ext>
                </a:extLst>
              </p:cNvPr>
              <p:cNvSpPr txBox="1"/>
              <p:nvPr/>
            </p:nvSpPr>
            <p:spPr>
              <a:xfrm>
                <a:off x="4401636" y="3690288"/>
                <a:ext cx="455574" cy="584774"/>
              </a:xfrm>
              <a:prstGeom prst="rect">
                <a:avLst/>
              </a:prstGeom>
              <a:noFill/>
            </p:spPr>
            <p:txBody>
              <a:bodyPr wrap="none" rtlCol="0">
                <a:spAutoFit/>
              </a:bodyPr>
              <a:lstStyle/>
              <a:p>
                <a:r>
                  <a:rPr lang="en-GB" sz="3200" b="1" dirty="0"/>
                  <a:t>N</a:t>
                </a:r>
                <a:endParaRPr lang="en-CA" sz="3200" b="1" dirty="0"/>
              </a:p>
            </p:txBody>
          </p:sp>
          <p:sp>
            <p:nvSpPr>
              <p:cNvPr id="376" name="TextBox 375">
                <a:extLst>
                  <a:ext uri="{FF2B5EF4-FFF2-40B4-BE49-F238E27FC236}">
                    <a16:creationId xmlns:a16="http://schemas.microsoft.com/office/drawing/2014/main" id="{ABDA811F-86A0-4F74-801D-37EA5F524CFF}"/>
                  </a:ext>
                </a:extLst>
              </p:cNvPr>
              <p:cNvSpPr txBox="1"/>
              <p:nvPr/>
            </p:nvSpPr>
            <p:spPr>
              <a:xfrm>
                <a:off x="4443399" y="2871131"/>
                <a:ext cx="378630" cy="584775"/>
              </a:xfrm>
              <a:prstGeom prst="rect">
                <a:avLst/>
              </a:prstGeom>
              <a:noFill/>
            </p:spPr>
            <p:txBody>
              <a:bodyPr wrap="none" rtlCol="0">
                <a:spAutoFit/>
              </a:bodyPr>
              <a:lstStyle/>
              <a:p>
                <a:r>
                  <a:rPr lang="en-GB" sz="3200" b="1" dirty="0"/>
                  <a:t>S</a:t>
                </a:r>
                <a:endParaRPr lang="en-CA" sz="3200" b="1" dirty="0"/>
              </a:p>
            </p:txBody>
          </p:sp>
        </p:grpSp>
        <p:sp>
          <p:nvSpPr>
            <p:cNvPr id="406" name="TextBox 405">
              <a:extLst>
                <a:ext uri="{FF2B5EF4-FFF2-40B4-BE49-F238E27FC236}">
                  <a16:creationId xmlns:a16="http://schemas.microsoft.com/office/drawing/2014/main" id="{7D6A9CB1-701A-467B-AA8D-E1D1AD047769}"/>
                </a:ext>
              </a:extLst>
            </p:cNvPr>
            <p:cNvSpPr txBox="1"/>
            <p:nvPr/>
          </p:nvSpPr>
          <p:spPr>
            <a:xfrm>
              <a:off x="4347570" y="6958"/>
              <a:ext cx="1643681" cy="1077218"/>
            </a:xfrm>
            <a:prstGeom prst="rect">
              <a:avLst/>
            </a:prstGeom>
            <a:noFill/>
          </p:spPr>
          <p:txBody>
            <a:bodyPr wrap="square" rtlCol="0">
              <a:spAutoFit/>
            </a:bodyPr>
            <a:lstStyle/>
            <a:p>
              <a:pPr algn="ctr"/>
              <a:r>
                <a:rPr lang="en-GB" sz="3200" dirty="0"/>
                <a:t>Magnet</a:t>
              </a:r>
              <a:br>
                <a:rPr lang="en-GB" sz="3200" dirty="0"/>
              </a:br>
              <a:r>
                <a:rPr lang="en-GB" sz="3200" dirty="0"/>
                <a:t>Force</a:t>
              </a:r>
              <a:endParaRPr lang="en-CA" sz="3200" dirty="0"/>
            </a:p>
          </p:txBody>
        </p:sp>
      </p:grpSp>
      <p:grpSp>
        <p:nvGrpSpPr>
          <p:cNvPr id="298" name="Group 297">
            <a:extLst>
              <a:ext uri="{FF2B5EF4-FFF2-40B4-BE49-F238E27FC236}">
                <a16:creationId xmlns:a16="http://schemas.microsoft.com/office/drawing/2014/main" id="{FB9436FC-2248-4765-8224-D4669E44625A}"/>
              </a:ext>
            </a:extLst>
          </p:cNvPr>
          <p:cNvGrpSpPr/>
          <p:nvPr/>
        </p:nvGrpSpPr>
        <p:grpSpPr>
          <a:xfrm>
            <a:off x="3182610" y="1178575"/>
            <a:ext cx="2128108" cy="2087764"/>
            <a:chOff x="3449310" y="4227286"/>
            <a:chExt cx="2128108" cy="2087764"/>
          </a:xfrm>
        </p:grpSpPr>
        <p:grpSp>
          <p:nvGrpSpPr>
            <p:cNvPr id="299" name="Group 298">
              <a:extLst>
                <a:ext uri="{FF2B5EF4-FFF2-40B4-BE49-F238E27FC236}">
                  <a16:creationId xmlns:a16="http://schemas.microsoft.com/office/drawing/2014/main" id="{D8DF9444-7747-477E-8B73-45C08D6A4E76}"/>
                </a:ext>
              </a:extLst>
            </p:cNvPr>
            <p:cNvGrpSpPr/>
            <p:nvPr/>
          </p:nvGrpSpPr>
          <p:grpSpPr>
            <a:xfrm>
              <a:off x="3449310" y="4227286"/>
              <a:ext cx="2128108" cy="2087764"/>
              <a:chOff x="940904" y="3644348"/>
              <a:chExt cx="2796209" cy="2743200"/>
            </a:xfrm>
          </p:grpSpPr>
          <p:sp>
            <p:nvSpPr>
              <p:cNvPr id="409" name="Rectangle 408">
                <a:extLst>
                  <a:ext uri="{FF2B5EF4-FFF2-40B4-BE49-F238E27FC236}">
                    <a16:creationId xmlns:a16="http://schemas.microsoft.com/office/drawing/2014/main" id="{05C85F75-FCA8-4249-9192-AACCC7EB3EAA}"/>
                  </a:ext>
                </a:extLst>
              </p:cNvPr>
              <p:cNvSpPr/>
              <p:nvPr/>
            </p:nvSpPr>
            <p:spPr>
              <a:xfrm>
                <a:off x="940904" y="3644348"/>
                <a:ext cx="2796209" cy="2743200"/>
              </a:xfrm>
              <a:prstGeom prst="rect">
                <a:avLst/>
              </a:prstGeom>
              <a:solidFill>
                <a:schemeClr val="bg2">
                  <a:lumMod val="9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0" name="Rectangle 409">
                <a:extLst>
                  <a:ext uri="{FF2B5EF4-FFF2-40B4-BE49-F238E27FC236}">
                    <a16:creationId xmlns:a16="http://schemas.microsoft.com/office/drawing/2014/main" id="{805F1376-B61E-4FCA-841B-950D7440524B}"/>
                  </a:ext>
                </a:extLst>
              </p:cNvPr>
              <p:cNvSpPr/>
              <p:nvPr/>
            </p:nvSpPr>
            <p:spPr>
              <a:xfrm>
                <a:off x="1199320" y="3897866"/>
                <a:ext cx="2279376" cy="2236164"/>
              </a:xfrm>
              <a:prstGeom prst="rect">
                <a:avLst/>
              </a:prstGeom>
              <a:solidFill>
                <a:schemeClr val="bg1"/>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00" name="Oval 299">
              <a:extLst>
                <a:ext uri="{FF2B5EF4-FFF2-40B4-BE49-F238E27FC236}">
                  <a16:creationId xmlns:a16="http://schemas.microsoft.com/office/drawing/2014/main" id="{748EB671-A5D2-4821-AD31-F89FF56F83CB}"/>
                </a:ext>
              </a:extLst>
            </p:cNvPr>
            <p:cNvSpPr/>
            <p:nvPr/>
          </p:nvSpPr>
          <p:spPr>
            <a:xfrm>
              <a:off x="4084013" y="500634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01" name="Group 300">
              <a:extLst>
                <a:ext uri="{FF2B5EF4-FFF2-40B4-BE49-F238E27FC236}">
                  <a16:creationId xmlns:a16="http://schemas.microsoft.com/office/drawing/2014/main" id="{A0F0833E-6BF5-45DD-BFF5-E4B70C9D995A}"/>
                </a:ext>
              </a:extLst>
            </p:cNvPr>
            <p:cNvGrpSpPr/>
            <p:nvPr/>
          </p:nvGrpSpPr>
          <p:grpSpPr>
            <a:xfrm>
              <a:off x="3644237" y="5048770"/>
              <a:ext cx="439441" cy="444796"/>
              <a:chOff x="2439179" y="2873896"/>
              <a:chExt cx="1114113" cy="584436"/>
            </a:xfrm>
          </p:grpSpPr>
          <p:grpSp>
            <p:nvGrpSpPr>
              <p:cNvPr id="365" name="Group 364">
                <a:extLst>
                  <a:ext uri="{FF2B5EF4-FFF2-40B4-BE49-F238E27FC236}">
                    <a16:creationId xmlns:a16="http://schemas.microsoft.com/office/drawing/2014/main" id="{69748CDB-D10D-4BFF-8BD3-BBC1B6C2BFF8}"/>
                  </a:ext>
                </a:extLst>
              </p:cNvPr>
              <p:cNvGrpSpPr/>
              <p:nvPr/>
            </p:nvGrpSpPr>
            <p:grpSpPr>
              <a:xfrm>
                <a:off x="2439179" y="2876979"/>
                <a:ext cx="1113690" cy="581353"/>
                <a:chOff x="2439179" y="2876979"/>
                <a:chExt cx="1113690" cy="581353"/>
              </a:xfrm>
            </p:grpSpPr>
            <p:cxnSp>
              <p:nvCxnSpPr>
                <p:cNvPr id="383" name="Straight Connector 382">
                  <a:extLst>
                    <a:ext uri="{FF2B5EF4-FFF2-40B4-BE49-F238E27FC236}">
                      <a16:creationId xmlns:a16="http://schemas.microsoft.com/office/drawing/2014/main" id="{267CFC9A-006F-408F-A504-494B19E090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0C5D814A-468D-4621-AFAA-74A6CC4792A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5E214112-92AE-4418-961B-D283F8543ED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A5A9971-C113-4829-A6AB-E635FEA448B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CD47F3-D1D8-489D-8339-F2C2DBFE259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37AE4A25-B03B-41E0-BB5E-6D41949B8D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435FF18-D297-44A9-8100-04D754DC29C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A4304566-663A-46DD-A8D0-4E1176E0723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53A2665C-98A3-449F-8DB5-BDDB45C7E62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A059B1C6-B399-467A-92E8-5ADB17B33465}"/>
                  </a:ext>
                </a:extLst>
              </p:cNvPr>
              <p:cNvGrpSpPr/>
              <p:nvPr/>
            </p:nvGrpSpPr>
            <p:grpSpPr>
              <a:xfrm rot="10800000">
                <a:off x="2439602" y="2873896"/>
                <a:ext cx="1113690" cy="581353"/>
                <a:chOff x="2439179" y="2876979"/>
                <a:chExt cx="1113690" cy="581353"/>
              </a:xfrm>
            </p:grpSpPr>
            <p:cxnSp>
              <p:nvCxnSpPr>
                <p:cNvPr id="367" name="Straight Connector 366">
                  <a:extLst>
                    <a:ext uri="{FF2B5EF4-FFF2-40B4-BE49-F238E27FC236}">
                      <a16:creationId xmlns:a16="http://schemas.microsoft.com/office/drawing/2014/main" id="{5389B66C-F063-43EA-9360-41E68F25345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AFA5685-97DC-4510-BF3A-77C3C0A944F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25D71ED-0EE4-44D5-823F-C48CF52B27A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115638-5865-4D8A-B149-F064EA2678C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6E476EAC-6460-42D7-9CD3-1583D954022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E6AF539-0CC5-4E7F-8CC1-9DBF75BB726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F0452F3-0D80-456D-AB69-63CFF566073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6C890B40-1ACD-432C-97D6-932C8568ED4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1369B90-0DD6-4B36-9D0A-492FC25E2F6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2" name="Group 301">
              <a:extLst>
                <a:ext uri="{FF2B5EF4-FFF2-40B4-BE49-F238E27FC236}">
                  <a16:creationId xmlns:a16="http://schemas.microsoft.com/office/drawing/2014/main" id="{851EF0E9-EDD5-4D7E-A253-F155E9E355A4}"/>
                </a:ext>
              </a:extLst>
            </p:cNvPr>
            <p:cNvGrpSpPr/>
            <p:nvPr/>
          </p:nvGrpSpPr>
          <p:grpSpPr>
            <a:xfrm>
              <a:off x="4920093" y="5052287"/>
              <a:ext cx="439441" cy="444796"/>
              <a:chOff x="2439179" y="2873896"/>
              <a:chExt cx="1114113" cy="584436"/>
            </a:xfrm>
          </p:grpSpPr>
          <p:grpSp>
            <p:nvGrpSpPr>
              <p:cNvPr id="345" name="Group 344">
                <a:extLst>
                  <a:ext uri="{FF2B5EF4-FFF2-40B4-BE49-F238E27FC236}">
                    <a16:creationId xmlns:a16="http://schemas.microsoft.com/office/drawing/2014/main" id="{8C73F793-4BA9-43E7-A545-77516F66924C}"/>
                  </a:ext>
                </a:extLst>
              </p:cNvPr>
              <p:cNvGrpSpPr/>
              <p:nvPr/>
            </p:nvGrpSpPr>
            <p:grpSpPr>
              <a:xfrm>
                <a:off x="2439179" y="2876979"/>
                <a:ext cx="1113690" cy="581353"/>
                <a:chOff x="2439179" y="2876979"/>
                <a:chExt cx="1113690" cy="581353"/>
              </a:xfrm>
            </p:grpSpPr>
            <p:cxnSp>
              <p:nvCxnSpPr>
                <p:cNvPr id="356" name="Straight Connector 355">
                  <a:extLst>
                    <a:ext uri="{FF2B5EF4-FFF2-40B4-BE49-F238E27FC236}">
                      <a16:creationId xmlns:a16="http://schemas.microsoft.com/office/drawing/2014/main" id="{E25DC10C-DC28-48C5-8932-8895F4E07E7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7C84046-92C1-4953-8BA1-3C897E7F5D2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B3CC2F61-D93A-43E1-825C-E48AF35B38A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2CF3297-32EC-4CD2-AAAE-7C8BD55E27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AA9B577-3C79-405B-B3FF-D5890F008C3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29407E5-106B-4EA6-B00E-4A97FFA3CF7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9E0A3D6-F45C-4DCA-B325-AFDA66BEFA8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50416224-1E1D-4396-98F3-CD54E469ABC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4AEC6EB1-11D2-413D-AACC-0766C413A32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6" name="Group 345">
                <a:extLst>
                  <a:ext uri="{FF2B5EF4-FFF2-40B4-BE49-F238E27FC236}">
                    <a16:creationId xmlns:a16="http://schemas.microsoft.com/office/drawing/2014/main" id="{23F84813-C1E7-4978-A890-D99B1FFDFA01}"/>
                  </a:ext>
                </a:extLst>
              </p:cNvPr>
              <p:cNvGrpSpPr/>
              <p:nvPr/>
            </p:nvGrpSpPr>
            <p:grpSpPr>
              <a:xfrm rot="10800000">
                <a:off x="2439602" y="2873896"/>
                <a:ext cx="1113690" cy="581353"/>
                <a:chOff x="2439179" y="2876979"/>
                <a:chExt cx="1113690" cy="581353"/>
              </a:xfrm>
            </p:grpSpPr>
            <p:cxnSp>
              <p:nvCxnSpPr>
                <p:cNvPr id="347" name="Straight Connector 346">
                  <a:extLst>
                    <a:ext uri="{FF2B5EF4-FFF2-40B4-BE49-F238E27FC236}">
                      <a16:creationId xmlns:a16="http://schemas.microsoft.com/office/drawing/2014/main" id="{B0011459-9C25-4AD3-A5A9-2884F40251B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E869057-69B0-4033-A20A-3158ACC190A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24973C2-3DE3-47AC-B9CD-43DECAA1E96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43B1E440-4E09-4EFD-A23D-ECDB3D75663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8E79967-AB06-4A65-B0AB-6D9DA99FCEE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8F8DEAC9-E607-4E3E-9D4B-B1588B973D7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B5AB6D6-61A6-4A42-8397-8D34F549306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2FCAD2B-D28A-4397-9F9B-05F1ECA8690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C077117-C746-44ED-ACFE-CB6F214F56B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482C08B9-3A00-4975-8D0C-CBB56F4CDE58}"/>
                </a:ext>
              </a:extLst>
            </p:cNvPr>
            <p:cNvGrpSpPr/>
            <p:nvPr/>
          </p:nvGrpSpPr>
          <p:grpSpPr>
            <a:xfrm rot="16200000">
              <a:off x="4351488" y="5750301"/>
              <a:ext cx="298813" cy="444796"/>
              <a:chOff x="2439179" y="2873896"/>
              <a:chExt cx="1114113" cy="584436"/>
            </a:xfrm>
          </p:grpSpPr>
          <p:grpSp>
            <p:nvGrpSpPr>
              <p:cNvPr id="325" name="Group 324">
                <a:extLst>
                  <a:ext uri="{FF2B5EF4-FFF2-40B4-BE49-F238E27FC236}">
                    <a16:creationId xmlns:a16="http://schemas.microsoft.com/office/drawing/2014/main" id="{2DF5AAE0-F020-43CC-81BA-86710AE4E43C}"/>
                  </a:ext>
                </a:extLst>
              </p:cNvPr>
              <p:cNvGrpSpPr/>
              <p:nvPr/>
            </p:nvGrpSpPr>
            <p:grpSpPr>
              <a:xfrm>
                <a:off x="2439179" y="2876979"/>
                <a:ext cx="1113690" cy="581353"/>
                <a:chOff x="2439179" y="2876979"/>
                <a:chExt cx="1113690" cy="581353"/>
              </a:xfrm>
            </p:grpSpPr>
            <p:cxnSp>
              <p:nvCxnSpPr>
                <p:cNvPr id="336" name="Straight Connector 335">
                  <a:extLst>
                    <a:ext uri="{FF2B5EF4-FFF2-40B4-BE49-F238E27FC236}">
                      <a16:creationId xmlns:a16="http://schemas.microsoft.com/office/drawing/2014/main" id="{170024B7-A535-4AA1-8B0A-E6EE6D6FF86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D2042F1-5A93-46F7-A6CE-1CEF5CF5E2D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09243E03-9D0C-48FC-ACBA-039602D047A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E9B3C547-DAAA-4451-90DF-DF64A4B9DC3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30AD2EB-4B12-48C9-AB28-3E1210E4962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6EA4439-4B93-46B4-80F4-9E85F8FC96D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CA32DF1B-6950-4E1D-8589-BD0C4566EDD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E2837F7A-966B-4EFB-8B76-1CC81887098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F7F6203D-4827-4D9C-9C76-D01C13BB52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6" name="Group 325">
                <a:extLst>
                  <a:ext uri="{FF2B5EF4-FFF2-40B4-BE49-F238E27FC236}">
                    <a16:creationId xmlns:a16="http://schemas.microsoft.com/office/drawing/2014/main" id="{F3623C5B-02A5-49B0-97DE-300C5469B750}"/>
                  </a:ext>
                </a:extLst>
              </p:cNvPr>
              <p:cNvGrpSpPr/>
              <p:nvPr/>
            </p:nvGrpSpPr>
            <p:grpSpPr>
              <a:xfrm rot="10800000">
                <a:off x="2439602" y="2873896"/>
                <a:ext cx="1113690" cy="581353"/>
                <a:chOff x="2439179" y="2876979"/>
                <a:chExt cx="1113690" cy="581353"/>
              </a:xfrm>
            </p:grpSpPr>
            <p:cxnSp>
              <p:nvCxnSpPr>
                <p:cNvPr id="327" name="Straight Connector 326">
                  <a:extLst>
                    <a:ext uri="{FF2B5EF4-FFF2-40B4-BE49-F238E27FC236}">
                      <a16:creationId xmlns:a16="http://schemas.microsoft.com/office/drawing/2014/main" id="{4EA6664A-55B3-4202-BEBA-4ADA01B149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6ECB5E8-D767-4025-B343-153BD925765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7A93786-7388-44F1-9BC8-01295347185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A97D461-BB69-43BD-B4AD-D7B3052487B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C5DED0D-02D9-4F7E-97C0-D4289A4EF86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F0BDBEA-E8A9-4AE6-A1A7-C11A690E0D9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EA1CDE3-60BE-4D69-9F7F-706196C952C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E44F970-4294-4197-8C58-9F6D003EF9B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219250F-8BDF-4ACE-BD3F-006CC203DB3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04" name="Group 303">
              <a:extLst>
                <a:ext uri="{FF2B5EF4-FFF2-40B4-BE49-F238E27FC236}">
                  <a16:creationId xmlns:a16="http://schemas.microsoft.com/office/drawing/2014/main" id="{030E87C5-B980-4615-BE42-25D8DF2D4ABF}"/>
                </a:ext>
              </a:extLst>
            </p:cNvPr>
            <p:cNvGrpSpPr/>
            <p:nvPr/>
          </p:nvGrpSpPr>
          <p:grpSpPr>
            <a:xfrm rot="16200000">
              <a:off x="4204849" y="4483974"/>
              <a:ext cx="599126" cy="444796"/>
              <a:chOff x="2439179" y="2873896"/>
              <a:chExt cx="1114113" cy="584436"/>
            </a:xfrm>
          </p:grpSpPr>
          <p:grpSp>
            <p:nvGrpSpPr>
              <p:cNvPr id="305" name="Group 304">
                <a:extLst>
                  <a:ext uri="{FF2B5EF4-FFF2-40B4-BE49-F238E27FC236}">
                    <a16:creationId xmlns:a16="http://schemas.microsoft.com/office/drawing/2014/main" id="{004643BD-4AE3-4453-8EDB-CC6C2B087BF8}"/>
                  </a:ext>
                </a:extLst>
              </p:cNvPr>
              <p:cNvGrpSpPr/>
              <p:nvPr/>
            </p:nvGrpSpPr>
            <p:grpSpPr>
              <a:xfrm>
                <a:off x="2439179" y="2876979"/>
                <a:ext cx="1113690" cy="581353"/>
                <a:chOff x="2439179" y="2876979"/>
                <a:chExt cx="1113690" cy="581353"/>
              </a:xfrm>
            </p:grpSpPr>
            <p:cxnSp>
              <p:nvCxnSpPr>
                <p:cNvPr id="316" name="Straight Connector 315">
                  <a:extLst>
                    <a:ext uri="{FF2B5EF4-FFF2-40B4-BE49-F238E27FC236}">
                      <a16:creationId xmlns:a16="http://schemas.microsoft.com/office/drawing/2014/main" id="{5643B08F-DB96-4194-8B44-C239D2C19F0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78A554B6-D7A3-4759-8A9B-18CF541B52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5CCE9E23-112A-4AE3-9EFE-294E836E63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6744D21-D0F3-4EF4-828E-8C8D526B63B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31BA4DC-1EF3-41F6-9845-6135DE639E7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B9D8B56-6657-4C57-A05C-864A4D0CEC6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6FB5FC9D-7462-40CD-99A0-1ED3A2155E0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57E403C-6625-4829-8BF8-6AD088E5B16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EC455C50-7387-48A4-801C-1D01F84D105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A515D454-56E0-4AC6-85A9-721D0DA1C8ED}"/>
                  </a:ext>
                </a:extLst>
              </p:cNvPr>
              <p:cNvGrpSpPr/>
              <p:nvPr/>
            </p:nvGrpSpPr>
            <p:grpSpPr>
              <a:xfrm rot="10800000">
                <a:off x="2439602" y="2873896"/>
                <a:ext cx="1113690" cy="581353"/>
                <a:chOff x="2439179" y="2876979"/>
                <a:chExt cx="1113690" cy="581353"/>
              </a:xfrm>
            </p:grpSpPr>
            <p:cxnSp>
              <p:nvCxnSpPr>
                <p:cNvPr id="307" name="Straight Connector 306">
                  <a:extLst>
                    <a:ext uri="{FF2B5EF4-FFF2-40B4-BE49-F238E27FC236}">
                      <a16:creationId xmlns:a16="http://schemas.microsoft.com/office/drawing/2014/main" id="{B6948017-9A9D-4978-8270-AFEFFFEDA81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BAF0569-18BA-4EA6-A5CE-B880B9B578E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DDB00113-0998-4A54-BB37-1E1FF61195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CE277F7-8903-4EB4-9540-6F3490B7371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D4A35D8-37CC-4EE8-B3ED-5EA10867A7A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F475A90-B9CC-45B6-9A3C-9ED5C86849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D37D317A-BDD7-497B-94B4-C4BA7E365F9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B5EDA8AA-E80A-47B0-A66D-0C864765F85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137652DD-FFF4-4DD6-B67D-84AFC5C8039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209" name="TextBox 208">
            <a:extLst>
              <a:ext uri="{FF2B5EF4-FFF2-40B4-BE49-F238E27FC236}">
                <a16:creationId xmlns:a16="http://schemas.microsoft.com/office/drawing/2014/main" id="{07B9FFEA-2894-4E1F-A4D8-061C10F07888}"/>
              </a:ext>
            </a:extLst>
          </p:cNvPr>
          <p:cNvSpPr txBox="1"/>
          <p:nvPr/>
        </p:nvSpPr>
        <p:spPr>
          <a:xfrm>
            <a:off x="140563" y="3747292"/>
            <a:ext cx="1643681" cy="1077218"/>
          </a:xfrm>
          <a:prstGeom prst="rect">
            <a:avLst/>
          </a:prstGeom>
          <a:noFill/>
        </p:spPr>
        <p:txBody>
          <a:bodyPr wrap="square" rtlCol="0">
            <a:spAutoFit/>
          </a:bodyPr>
          <a:lstStyle/>
          <a:p>
            <a:pPr algn="ctr"/>
            <a:r>
              <a:rPr lang="en-GB" sz="3200" dirty="0"/>
              <a:t>Rocket</a:t>
            </a:r>
            <a:br>
              <a:rPr lang="en-GB" sz="3200" dirty="0"/>
            </a:br>
            <a:r>
              <a:rPr lang="en-GB" sz="3200" dirty="0"/>
              <a:t>Force</a:t>
            </a:r>
            <a:endParaRPr lang="en-CA" sz="3200" dirty="0"/>
          </a:p>
        </p:txBody>
      </p:sp>
      <p:grpSp>
        <p:nvGrpSpPr>
          <p:cNvPr id="417" name="Group 416">
            <a:extLst>
              <a:ext uri="{FF2B5EF4-FFF2-40B4-BE49-F238E27FC236}">
                <a16:creationId xmlns:a16="http://schemas.microsoft.com/office/drawing/2014/main" id="{2EBB618A-54B8-4603-9414-D0A28C1567EA}"/>
              </a:ext>
            </a:extLst>
          </p:cNvPr>
          <p:cNvGrpSpPr/>
          <p:nvPr/>
        </p:nvGrpSpPr>
        <p:grpSpPr>
          <a:xfrm>
            <a:off x="1742416" y="3712581"/>
            <a:ext cx="2128108" cy="3976441"/>
            <a:chOff x="6544424" y="4227286"/>
            <a:chExt cx="2128108" cy="3976441"/>
          </a:xfrm>
        </p:grpSpPr>
        <p:grpSp>
          <p:nvGrpSpPr>
            <p:cNvPr id="418" name="Group 417">
              <a:extLst>
                <a:ext uri="{FF2B5EF4-FFF2-40B4-BE49-F238E27FC236}">
                  <a16:creationId xmlns:a16="http://schemas.microsoft.com/office/drawing/2014/main" id="{69132ED3-6CCA-4DC0-B8BC-624E2D56EBC5}"/>
                </a:ext>
              </a:extLst>
            </p:cNvPr>
            <p:cNvGrpSpPr/>
            <p:nvPr/>
          </p:nvGrpSpPr>
          <p:grpSpPr>
            <a:xfrm>
              <a:off x="6544424" y="4227286"/>
              <a:ext cx="2128108" cy="2087764"/>
              <a:chOff x="940904" y="3644348"/>
              <a:chExt cx="2796209" cy="2743200"/>
            </a:xfrm>
          </p:grpSpPr>
          <p:sp>
            <p:nvSpPr>
              <p:cNvPr id="510" name="Rectangle 509">
                <a:extLst>
                  <a:ext uri="{FF2B5EF4-FFF2-40B4-BE49-F238E27FC236}">
                    <a16:creationId xmlns:a16="http://schemas.microsoft.com/office/drawing/2014/main" id="{BEF8DADD-6739-41F8-BF7A-595CFDB1C717}"/>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1" name="Rectangle 510">
                <a:extLst>
                  <a:ext uri="{FF2B5EF4-FFF2-40B4-BE49-F238E27FC236}">
                    <a16:creationId xmlns:a16="http://schemas.microsoft.com/office/drawing/2014/main" id="{B2D244C2-1A0C-4C30-A3CC-A747950A0972}"/>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19" name="Group 418">
              <a:extLst>
                <a:ext uri="{FF2B5EF4-FFF2-40B4-BE49-F238E27FC236}">
                  <a16:creationId xmlns:a16="http://schemas.microsoft.com/office/drawing/2014/main" id="{07C1E9D3-1C20-431D-9FA0-58EB09C16995}"/>
                </a:ext>
              </a:extLst>
            </p:cNvPr>
            <p:cNvGrpSpPr/>
            <p:nvPr/>
          </p:nvGrpSpPr>
          <p:grpSpPr>
            <a:xfrm>
              <a:off x="7394821" y="6757511"/>
              <a:ext cx="541105" cy="1446216"/>
              <a:chOff x="7380684" y="3590872"/>
              <a:chExt cx="655122" cy="1644967"/>
            </a:xfrm>
          </p:grpSpPr>
          <p:sp>
            <p:nvSpPr>
              <p:cNvPr id="507" name="Oval 506">
                <a:extLst>
                  <a:ext uri="{FF2B5EF4-FFF2-40B4-BE49-F238E27FC236}">
                    <a16:creationId xmlns:a16="http://schemas.microsoft.com/office/drawing/2014/main" id="{02F215FB-0E28-4F74-A630-D96E309E17CE}"/>
                  </a:ext>
                </a:extLst>
              </p:cNvPr>
              <p:cNvSpPr/>
              <p:nvPr/>
            </p:nvSpPr>
            <p:spPr>
              <a:xfrm>
                <a:off x="7380684" y="3590872"/>
                <a:ext cx="655122" cy="16449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8" name="Oval 507">
                <a:extLst>
                  <a:ext uri="{FF2B5EF4-FFF2-40B4-BE49-F238E27FC236}">
                    <a16:creationId xmlns:a16="http://schemas.microsoft.com/office/drawing/2014/main" id="{04BE6112-ACAF-4100-A8FC-36BA07181C6F}"/>
                  </a:ext>
                </a:extLst>
              </p:cNvPr>
              <p:cNvSpPr/>
              <p:nvPr/>
            </p:nvSpPr>
            <p:spPr>
              <a:xfrm>
                <a:off x="7486630" y="3590872"/>
                <a:ext cx="450466" cy="11310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9" name="Oval 508">
                <a:extLst>
                  <a:ext uri="{FF2B5EF4-FFF2-40B4-BE49-F238E27FC236}">
                    <a16:creationId xmlns:a16="http://schemas.microsoft.com/office/drawing/2014/main" id="{49CB88D0-5771-45E7-8ED9-D7B55EAD52AE}"/>
                  </a:ext>
                </a:extLst>
              </p:cNvPr>
              <p:cNvSpPr/>
              <p:nvPr/>
            </p:nvSpPr>
            <p:spPr>
              <a:xfrm>
                <a:off x="7585814" y="3590872"/>
                <a:ext cx="244862" cy="61483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20" name="Trapezoid 419">
              <a:extLst>
                <a:ext uri="{FF2B5EF4-FFF2-40B4-BE49-F238E27FC236}">
                  <a16:creationId xmlns:a16="http://schemas.microsoft.com/office/drawing/2014/main" id="{168815D0-D8EA-4170-A46C-1F622F691940}"/>
                </a:ext>
              </a:extLst>
            </p:cNvPr>
            <p:cNvSpPr/>
            <p:nvPr/>
          </p:nvSpPr>
          <p:spPr>
            <a:xfrm>
              <a:off x="7085708" y="6352707"/>
              <a:ext cx="1076026" cy="397938"/>
            </a:xfrm>
            <a:prstGeom prst="trapezoid">
              <a:avLst/>
            </a:prstGeom>
            <a:solidFill>
              <a:schemeClr val="bg1">
                <a:lumMod val="6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1" name="Group 420">
              <a:extLst>
                <a:ext uri="{FF2B5EF4-FFF2-40B4-BE49-F238E27FC236}">
                  <a16:creationId xmlns:a16="http://schemas.microsoft.com/office/drawing/2014/main" id="{96DF21FF-3F30-42D4-8A29-44874BFA0306}"/>
                </a:ext>
              </a:extLst>
            </p:cNvPr>
            <p:cNvGrpSpPr/>
            <p:nvPr/>
          </p:nvGrpSpPr>
          <p:grpSpPr>
            <a:xfrm>
              <a:off x="6749347" y="4406808"/>
              <a:ext cx="1715297" cy="1715296"/>
              <a:chOff x="6749347" y="4406808"/>
              <a:chExt cx="1715297" cy="1715296"/>
            </a:xfrm>
          </p:grpSpPr>
          <p:sp>
            <p:nvSpPr>
              <p:cNvPr id="422" name="Oval 421">
                <a:extLst>
                  <a:ext uri="{FF2B5EF4-FFF2-40B4-BE49-F238E27FC236}">
                    <a16:creationId xmlns:a16="http://schemas.microsoft.com/office/drawing/2014/main" id="{76F1FBE1-AF20-4E65-9876-862D06343BC2}"/>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3" name="Group 422">
                <a:extLst>
                  <a:ext uri="{FF2B5EF4-FFF2-40B4-BE49-F238E27FC236}">
                    <a16:creationId xmlns:a16="http://schemas.microsoft.com/office/drawing/2014/main" id="{606B0BAD-690C-446A-9F85-A8B59CC6E44D}"/>
                  </a:ext>
                </a:extLst>
              </p:cNvPr>
              <p:cNvGrpSpPr/>
              <p:nvPr/>
            </p:nvGrpSpPr>
            <p:grpSpPr>
              <a:xfrm>
                <a:off x="6749347" y="5048769"/>
                <a:ext cx="439441" cy="444796"/>
                <a:chOff x="2439179" y="2873896"/>
                <a:chExt cx="1114113" cy="584436"/>
              </a:xfrm>
            </p:grpSpPr>
            <p:grpSp>
              <p:nvGrpSpPr>
                <p:cNvPr id="487" name="Group 486">
                  <a:extLst>
                    <a:ext uri="{FF2B5EF4-FFF2-40B4-BE49-F238E27FC236}">
                      <a16:creationId xmlns:a16="http://schemas.microsoft.com/office/drawing/2014/main" id="{0A903628-7B8B-4F04-82DB-B8D4257D998E}"/>
                    </a:ext>
                  </a:extLst>
                </p:cNvPr>
                <p:cNvGrpSpPr/>
                <p:nvPr/>
              </p:nvGrpSpPr>
              <p:grpSpPr>
                <a:xfrm>
                  <a:off x="2439179" y="2876979"/>
                  <a:ext cx="1113690" cy="581353"/>
                  <a:chOff x="2439179" y="2876979"/>
                  <a:chExt cx="1113690" cy="581353"/>
                </a:xfrm>
              </p:grpSpPr>
              <p:cxnSp>
                <p:nvCxnSpPr>
                  <p:cNvPr id="498" name="Straight Connector 497">
                    <a:extLst>
                      <a:ext uri="{FF2B5EF4-FFF2-40B4-BE49-F238E27FC236}">
                        <a16:creationId xmlns:a16="http://schemas.microsoft.com/office/drawing/2014/main" id="{239B671D-A3F6-4AF9-997F-14D6F4EA4E6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EFA8F01D-753B-4F31-8DA6-18E35710F5C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0A274A17-20E2-49CC-97CB-C8F08D51B29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FA49BB67-3DC8-4BEF-878A-E4B25A73CE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A88AB192-5D34-45A9-8E04-787C320D2A4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8FFFB995-9936-4FD6-855A-DFAA2EF0F53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94F4736F-5125-4D30-9F0A-BB974A736E1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794A8DC9-D6BD-45A5-8647-9CFB29CDC51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E699C6C2-CA59-4A89-89B1-2C357CB3D0C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8" name="Group 487">
                  <a:extLst>
                    <a:ext uri="{FF2B5EF4-FFF2-40B4-BE49-F238E27FC236}">
                      <a16:creationId xmlns:a16="http://schemas.microsoft.com/office/drawing/2014/main" id="{464D3DAA-F89C-4CF0-8DB4-8B86573779DB}"/>
                    </a:ext>
                  </a:extLst>
                </p:cNvPr>
                <p:cNvGrpSpPr/>
                <p:nvPr/>
              </p:nvGrpSpPr>
              <p:grpSpPr>
                <a:xfrm rot="10800000">
                  <a:off x="2439602" y="2873896"/>
                  <a:ext cx="1113690" cy="581353"/>
                  <a:chOff x="2439179" y="2876979"/>
                  <a:chExt cx="1113690" cy="581353"/>
                </a:xfrm>
              </p:grpSpPr>
              <p:cxnSp>
                <p:nvCxnSpPr>
                  <p:cNvPr id="489" name="Straight Connector 488">
                    <a:extLst>
                      <a:ext uri="{FF2B5EF4-FFF2-40B4-BE49-F238E27FC236}">
                        <a16:creationId xmlns:a16="http://schemas.microsoft.com/office/drawing/2014/main" id="{E680E018-B1D4-4031-A152-CFED04D65DF6}"/>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F0BD099-327D-4E6A-B082-DC86EBB541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09B05C2A-A20C-4C4F-9D2A-9A341C7E3B8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20BEE544-E49A-4CDF-B092-25AF54F0B52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B3DB7FCA-0C37-47E7-88D5-166674A0BB8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C8E92C-5971-4F50-B392-777AFBC596F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4A2F294F-8205-47B3-B830-5A25BE19A69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F363357-8049-40B3-9A58-93015D51B74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83451653-5EEA-42F8-ABBA-79018D01786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D50AEE9F-D856-4456-ACB9-5A6BDDEAD609}"/>
                  </a:ext>
                </a:extLst>
              </p:cNvPr>
              <p:cNvGrpSpPr/>
              <p:nvPr/>
            </p:nvGrpSpPr>
            <p:grpSpPr>
              <a:xfrm>
                <a:off x="8025203" y="5052286"/>
                <a:ext cx="439441" cy="444796"/>
                <a:chOff x="2439179" y="2873896"/>
                <a:chExt cx="1114113" cy="584436"/>
              </a:xfrm>
            </p:grpSpPr>
            <p:grpSp>
              <p:nvGrpSpPr>
                <p:cNvPr id="467" name="Group 466">
                  <a:extLst>
                    <a:ext uri="{FF2B5EF4-FFF2-40B4-BE49-F238E27FC236}">
                      <a16:creationId xmlns:a16="http://schemas.microsoft.com/office/drawing/2014/main" id="{66FA66B0-8F9C-4DD7-895F-C5ADB3F51C3B}"/>
                    </a:ext>
                  </a:extLst>
                </p:cNvPr>
                <p:cNvGrpSpPr/>
                <p:nvPr/>
              </p:nvGrpSpPr>
              <p:grpSpPr>
                <a:xfrm>
                  <a:off x="2439179" y="2876979"/>
                  <a:ext cx="1113690" cy="581353"/>
                  <a:chOff x="2439179" y="2876979"/>
                  <a:chExt cx="1113690" cy="581353"/>
                </a:xfrm>
              </p:grpSpPr>
              <p:cxnSp>
                <p:nvCxnSpPr>
                  <p:cNvPr id="478" name="Straight Connector 477">
                    <a:extLst>
                      <a:ext uri="{FF2B5EF4-FFF2-40B4-BE49-F238E27FC236}">
                        <a16:creationId xmlns:a16="http://schemas.microsoft.com/office/drawing/2014/main" id="{137F3978-1DE8-49D5-BA95-74CE9F7A47C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009F68E6-A82E-41EA-BC4E-C9F77344598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8A988E29-0D68-447B-9160-142E1BDC1E1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BA356D6D-C20B-4BC8-ADAA-062B55B73D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D881D68C-FEFA-4ECC-899F-2B010A8F3C8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D24C6D8C-A49D-456B-9078-78725DC85B1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B29F2059-4A53-4031-B332-CDD1D357A1E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87353875-70B1-4F7E-831E-082B0E81901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FDA01B43-720E-46F8-A77D-F2A9CC958F6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68" name="Group 467">
                  <a:extLst>
                    <a:ext uri="{FF2B5EF4-FFF2-40B4-BE49-F238E27FC236}">
                      <a16:creationId xmlns:a16="http://schemas.microsoft.com/office/drawing/2014/main" id="{A7FBDD3B-8C1C-42D7-9761-05F1E730E018}"/>
                    </a:ext>
                  </a:extLst>
                </p:cNvPr>
                <p:cNvGrpSpPr/>
                <p:nvPr/>
              </p:nvGrpSpPr>
              <p:grpSpPr>
                <a:xfrm rot="10800000">
                  <a:off x="2439602" y="2873896"/>
                  <a:ext cx="1113690" cy="581353"/>
                  <a:chOff x="2439179" y="2876979"/>
                  <a:chExt cx="1113690" cy="581353"/>
                </a:xfrm>
              </p:grpSpPr>
              <p:cxnSp>
                <p:nvCxnSpPr>
                  <p:cNvPr id="469" name="Straight Connector 468">
                    <a:extLst>
                      <a:ext uri="{FF2B5EF4-FFF2-40B4-BE49-F238E27FC236}">
                        <a16:creationId xmlns:a16="http://schemas.microsoft.com/office/drawing/2014/main" id="{682BB395-11B1-47EF-8B75-866D9C6DB94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5DB6712-1EF1-43E5-9B07-03D26522715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AF54E989-25BF-474E-9D13-C485948AA8D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DE5518DD-0271-4C24-958D-9AA35572886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70FEF31C-5A1D-4CE8-9440-14198AC2772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5C904C04-3F0D-4434-ADB8-24ED1259B29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586898E3-EBF9-44FF-BEE8-C37B285A309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44DB71F4-EFC9-48E7-ABFF-83DC3DB1BC1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BA76F40-B818-455F-AE21-C121AACBCD7D}"/>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5" name="Group 424">
                <a:extLst>
                  <a:ext uri="{FF2B5EF4-FFF2-40B4-BE49-F238E27FC236}">
                    <a16:creationId xmlns:a16="http://schemas.microsoft.com/office/drawing/2014/main" id="{164E31FC-4C2F-497D-8FD0-0015C58E226F}"/>
                  </a:ext>
                </a:extLst>
              </p:cNvPr>
              <p:cNvGrpSpPr/>
              <p:nvPr/>
            </p:nvGrpSpPr>
            <p:grpSpPr>
              <a:xfrm rot="16200000">
                <a:off x="7456598" y="5750300"/>
                <a:ext cx="298813" cy="444796"/>
                <a:chOff x="2439179" y="2873896"/>
                <a:chExt cx="1114113" cy="584436"/>
              </a:xfrm>
            </p:grpSpPr>
            <p:grpSp>
              <p:nvGrpSpPr>
                <p:cNvPr id="447" name="Group 446">
                  <a:extLst>
                    <a:ext uri="{FF2B5EF4-FFF2-40B4-BE49-F238E27FC236}">
                      <a16:creationId xmlns:a16="http://schemas.microsoft.com/office/drawing/2014/main" id="{31DE41E1-2350-4739-AABE-28B095E027F9}"/>
                    </a:ext>
                  </a:extLst>
                </p:cNvPr>
                <p:cNvGrpSpPr/>
                <p:nvPr/>
              </p:nvGrpSpPr>
              <p:grpSpPr>
                <a:xfrm>
                  <a:off x="2439179" y="2876979"/>
                  <a:ext cx="1113690" cy="581353"/>
                  <a:chOff x="2439179" y="2876979"/>
                  <a:chExt cx="1113690" cy="581353"/>
                </a:xfrm>
              </p:grpSpPr>
              <p:cxnSp>
                <p:nvCxnSpPr>
                  <p:cNvPr id="458" name="Straight Connector 457">
                    <a:extLst>
                      <a:ext uri="{FF2B5EF4-FFF2-40B4-BE49-F238E27FC236}">
                        <a16:creationId xmlns:a16="http://schemas.microsoft.com/office/drawing/2014/main" id="{AC2CF646-5C91-4BED-8344-B441F179453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D49456A3-0E1F-478C-BDCA-BA966D2F547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5DA1D9E8-7A4F-4D50-ACBF-2CE10A47C69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BCC0B828-C3A6-4967-A023-EE5F936BD92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56B824A-D362-426B-878C-8E0C522B2FC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B0E96650-F0DD-467C-91ED-95966E41758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62F1BE79-490E-46F5-B33D-4E4FD593809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35A10EC-3310-4903-B73A-26A5075834F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6A678EF3-7F74-4E65-8FB5-038B3E7E09A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8" name="Group 447">
                  <a:extLst>
                    <a:ext uri="{FF2B5EF4-FFF2-40B4-BE49-F238E27FC236}">
                      <a16:creationId xmlns:a16="http://schemas.microsoft.com/office/drawing/2014/main" id="{4DAC2C38-D90F-4644-B6EA-1C8706C0D134}"/>
                    </a:ext>
                  </a:extLst>
                </p:cNvPr>
                <p:cNvGrpSpPr/>
                <p:nvPr/>
              </p:nvGrpSpPr>
              <p:grpSpPr>
                <a:xfrm rot="10800000">
                  <a:off x="2439602" y="2873896"/>
                  <a:ext cx="1113690" cy="581353"/>
                  <a:chOff x="2439179" y="2876979"/>
                  <a:chExt cx="1113690" cy="581353"/>
                </a:xfrm>
              </p:grpSpPr>
              <p:cxnSp>
                <p:nvCxnSpPr>
                  <p:cNvPr id="449" name="Straight Connector 448">
                    <a:extLst>
                      <a:ext uri="{FF2B5EF4-FFF2-40B4-BE49-F238E27FC236}">
                        <a16:creationId xmlns:a16="http://schemas.microsoft.com/office/drawing/2014/main" id="{E3E19260-EF20-4FF6-BF7E-0202469EA1A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EAB9E816-9A2D-48D8-803C-7C94084633A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A790C483-CA71-4D0E-A9D5-BBB867C5307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38B007CF-81D0-41EE-A321-CE3462F64EC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064CC6E9-CF65-4BE7-B468-03F25B4C10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5C68E08-C3F8-4B68-B981-F92094DA936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5477E227-244F-40D8-BD4A-B54EDF0AFF0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1E90F7F-C9B7-4BBA-B0BF-7C7488FA126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ECF3CC63-7FF6-4968-B3C8-58F32E6DDF6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26" name="Group 425">
                <a:extLst>
                  <a:ext uri="{FF2B5EF4-FFF2-40B4-BE49-F238E27FC236}">
                    <a16:creationId xmlns:a16="http://schemas.microsoft.com/office/drawing/2014/main" id="{F59BA61D-EB23-49E3-8FC9-DE909F6CE50C}"/>
                  </a:ext>
                </a:extLst>
              </p:cNvPr>
              <p:cNvGrpSpPr/>
              <p:nvPr/>
            </p:nvGrpSpPr>
            <p:grpSpPr>
              <a:xfrm rot="16200000">
                <a:off x="7309959" y="4483973"/>
                <a:ext cx="599126" cy="444796"/>
                <a:chOff x="2439179" y="2873896"/>
                <a:chExt cx="1114113" cy="584436"/>
              </a:xfrm>
            </p:grpSpPr>
            <p:grpSp>
              <p:nvGrpSpPr>
                <p:cNvPr id="427" name="Group 426">
                  <a:extLst>
                    <a:ext uri="{FF2B5EF4-FFF2-40B4-BE49-F238E27FC236}">
                      <a16:creationId xmlns:a16="http://schemas.microsoft.com/office/drawing/2014/main" id="{AAA83F18-140C-48A5-ABE4-8AEAA3B14FB1}"/>
                    </a:ext>
                  </a:extLst>
                </p:cNvPr>
                <p:cNvGrpSpPr/>
                <p:nvPr/>
              </p:nvGrpSpPr>
              <p:grpSpPr>
                <a:xfrm>
                  <a:off x="2439179" y="2876979"/>
                  <a:ext cx="1113690" cy="581353"/>
                  <a:chOff x="2439179" y="2876979"/>
                  <a:chExt cx="1113690" cy="581353"/>
                </a:xfrm>
              </p:grpSpPr>
              <p:cxnSp>
                <p:nvCxnSpPr>
                  <p:cNvPr id="438" name="Straight Connector 437">
                    <a:extLst>
                      <a:ext uri="{FF2B5EF4-FFF2-40B4-BE49-F238E27FC236}">
                        <a16:creationId xmlns:a16="http://schemas.microsoft.com/office/drawing/2014/main" id="{DA4CC079-F7E8-4FA0-A217-4BEDB8FBBB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8F9353DE-8874-4A44-B350-2EA421074FA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6419232-CBE7-4808-BF35-9F627D7E91C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7C64B53-9314-4E7E-9942-36144DC67E3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DCE5C027-E7FF-4866-AE43-F6DC40ABCE5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67918FF2-4BD9-42C8-85DB-3D4D27C4D03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7CD963CE-B88A-43BC-AA44-0EEB9E76AC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9D7AD260-226A-48DF-A97B-6772EA043D9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8D1D3028-FD94-4E64-91E4-105A220419F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8" name="Group 427">
                  <a:extLst>
                    <a:ext uri="{FF2B5EF4-FFF2-40B4-BE49-F238E27FC236}">
                      <a16:creationId xmlns:a16="http://schemas.microsoft.com/office/drawing/2014/main" id="{D29DC0E0-A48A-4E3A-9B8F-1F566E3D3EAB}"/>
                    </a:ext>
                  </a:extLst>
                </p:cNvPr>
                <p:cNvGrpSpPr/>
                <p:nvPr/>
              </p:nvGrpSpPr>
              <p:grpSpPr>
                <a:xfrm rot="10800000">
                  <a:off x="2439602" y="2873896"/>
                  <a:ext cx="1113690" cy="581353"/>
                  <a:chOff x="2439179" y="2876979"/>
                  <a:chExt cx="1113690" cy="581353"/>
                </a:xfrm>
              </p:grpSpPr>
              <p:cxnSp>
                <p:nvCxnSpPr>
                  <p:cNvPr id="429" name="Straight Connector 428">
                    <a:extLst>
                      <a:ext uri="{FF2B5EF4-FFF2-40B4-BE49-F238E27FC236}">
                        <a16:creationId xmlns:a16="http://schemas.microsoft.com/office/drawing/2014/main" id="{6AFA96DA-3343-4D6A-A1CA-C654792A11A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9AF75295-D601-41B5-95E2-100ED033901A}"/>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2AAF5B91-44CC-445E-AD7D-0AF6955A70B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B5E0E1E4-EE26-47DD-8168-F6C1697804D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1129B614-D1A2-4706-9E6F-47A2C9CED99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036C76E-4932-4657-8553-D920EE64347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1F684AB-6154-483D-8AB1-8F4EADF26B6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89E0B6E6-FF89-40E2-9F0C-3083DC2182D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C04BD7D0-52A1-489D-9AA4-751000888AE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602" name="TextBox 601">
                <a:extLst>
                  <a:ext uri="{FF2B5EF4-FFF2-40B4-BE49-F238E27FC236}">
                    <a16:creationId xmlns:a16="http://schemas.microsoft.com/office/drawing/2014/main" id="{E9318516-5266-4378-BE35-9E5E8D7E12C6}"/>
                  </a:ext>
                </a:extLst>
              </p:cNvPr>
              <p:cNvSpPr txBox="1"/>
              <p:nvPr/>
            </p:nvSpPr>
            <p:spPr>
              <a:xfrm>
                <a:off x="66776" y="5762052"/>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02" name="TextBox 601">
                <a:extLst>
                  <a:ext uri="{FF2B5EF4-FFF2-40B4-BE49-F238E27FC236}">
                    <a16:creationId xmlns:a16="http://schemas.microsoft.com/office/drawing/2014/main" id="{E9318516-5266-4378-BE35-9E5E8D7E12C6}"/>
                  </a:ext>
                </a:extLst>
              </p:cNvPr>
              <p:cNvSpPr txBox="1">
                <a:spLocks noRot="1" noChangeAspect="1" noMove="1" noResize="1" noEditPoints="1" noAdjustHandles="1" noChangeArrowheads="1" noChangeShapeType="1" noTextEdit="1"/>
              </p:cNvSpPr>
              <p:nvPr/>
            </p:nvSpPr>
            <p:spPr>
              <a:xfrm>
                <a:off x="66776" y="5762052"/>
                <a:ext cx="2121758" cy="1015663"/>
              </a:xfrm>
              <a:prstGeom prst="rect">
                <a:avLst/>
              </a:prstGeom>
              <a:blipFill>
                <a:blip r:embed="rId2"/>
                <a:stretch>
                  <a:fillRect/>
                </a:stretch>
              </a:blipFill>
            </p:spPr>
            <p:txBody>
              <a:bodyPr/>
              <a:lstStyle/>
              <a:p>
                <a:r>
                  <a:rPr lang="en-CA">
                    <a:noFill/>
                  </a:rPr>
                  <a:t> </a:t>
                </a:r>
              </a:p>
            </p:txBody>
          </p:sp>
        </mc:Fallback>
      </mc:AlternateContent>
      <p:sp>
        <p:nvSpPr>
          <p:cNvPr id="412" name="TextBox 411">
            <a:extLst>
              <a:ext uri="{FF2B5EF4-FFF2-40B4-BE49-F238E27FC236}">
                <a16:creationId xmlns:a16="http://schemas.microsoft.com/office/drawing/2014/main" id="{E780F211-C3B3-4BB2-8577-94D5F279D73F}"/>
              </a:ext>
            </a:extLst>
          </p:cNvPr>
          <p:cNvSpPr txBox="1"/>
          <p:nvPr/>
        </p:nvSpPr>
        <p:spPr>
          <a:xfrm>
            <a:off x="7315040" y="107396"/>
            <a:ext cx="3374029" cy="707886"/>
          </a:xfrm>
          <a:prstGeom prst="rect">
            <a:avLst/>
          </a:prstGeom>
          <a:noFill/>
        </p:spPr>
        <p:txBody>
          <a:bodyPr wrap="square" rtlCol="0">
            <a:spAutoFit/>
          </a:bodyPr>
          <a:lstStyle/>
          <a:p>
            <a:pPr algn="ctr"/>
            <a:r>
              <a:rPr lang="en-GB" sz="4000" dirty="0"/>
              <a:t>Sitting on Earth</a:t>
            </a:r>
            <a:endParaRPr lang="en-CA" sz="4000" dirty="0"/>
          </a:p>
        </p:txBody>
      </p:sp>
      <p:pic>
        <p:nvPicPr>
          <p:cNvPr id="413" name="Picture 2" descr="Grass, Lawn, Garden, Park, Ground, Green, Surface">
            <a:extLst>
              <a:ext uri="{FF2B5EF4-FFF2-40B4-BE49-F238E27FC236}">
                <a16:creationId xmlns:a16="http://schemas.microsoft.com/office/drawing/2014/main" id="{6999A550-F2AF-4965-A54F-FC195A8BE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8509305" y="718549"/>
            <a:ext cx="753950" cy="523411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nvGrpSpPr>
          <p:cNvPr id="604" name="Group 603">
            <a:extLst>
              <a:ext uri="{FF2B5EF4-FFF2-40B4-BE49-F238E27FC236}">
                <a16:creationId xmlns:a16="http://schemas.microsoft.com/office/drawing/2014/main" id="{5EDDDD77-A4E2-4372-8D13-2CE2CD02C263}"/>
              </a:ext>
            </a:extLst>
          </p:cNvPr>
          <p:cNvGrpSpPr/>
          <p:nvPr/>
        </p:nvGrpSpPr>
        <p:grpSpPr>
          <a:xfrm>
            <a:off x="6718256" y="1159927"/>
            <a:ext cx="2128108" cy="2087764"/>
            <a:chOff x="6544424" y="4227286"/>
            <a:chExt cx="2128108" cy="2087764"/>
          </a:xfrm>
        </p:grpSpPr>
        <p:grpSp>
          <p:nvGrpSpPr>
            <p:cNvPr id="605" name="Group 604">
              <a:extLst>
                <a:ext uri="{FF2B5EF4-FFF2-40B4-BE49-F238E27FC236}">
                  <a16:creationId xmlns:a16="http://schemas.microsoft.com/office/drawing/2014/main" id="{0D1B8410-B773-4ECA-B90B-FA896D4BAFBB}"/>
                </a:ext>
              </a:extLst>
            </p:cNvPr>
            <p:cNvGrpSpPr/>
            <p:nvPr/>
          </p:nvGrpSpPr>
          <p:grpSpPr>
            <a:xfrm>
              <a:off x="6544424" y="4227286"/>
              <a:ext cx="2128108" cy="2087764"/>
              <a:chOff x="940904" y="3644348"/>
              <a:chExt cx="2796209" cy="2743200"/>
            </a:xfrm>
          </p:grpSpPr>
          <p:sp>
            <p:nvSpPr>
              <p:cNvPr id="697" name="Rectangle 696">
                <a:extLst>
                  <a:ext uri="{FF2B5EF4-FFF2-40B4-BE49-F238E27FC236}">
                    <a16:creationId xmlns:a16="http://schemas.microsoft.com/office/drawing/2014/main" id="{6BE0D2FB-8B8D-471C-85EA-3222A6790EFD}"/>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8" name="Rectangle 697">
                <a:extLst>
                  <a:ext uri="{FF2B5EF4-FFF2-40B4-BE49-F238E27FC236}">
                    <a16:creationId xmlns:a16="http://schemas.microsoft.com/office/drawing/2014/main" id="{37A96F9F-6C65-4985-8A74-89153E32047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8" name="Group 607">
              <a:extLst>
                <a:ext uri="{FF2B5EF4-FFF2-40B4-BE49-F238E27FC236}">
                  <a16:creationId xmlns:a16="http://schemas.microsoft.com/office/drawing/2014/main" id="{EB300F07-654A-4A62-A4B0-8252823A0093}"/>
                </a:ext>
              </a:extLst>
            </p:cNvPr>
            <p:cNvGrpSpPr/>
            <p:nvPr/>
          </p:nvGrpSpPr>
          <p:grpSpPr>
            <a:xfrm>
              <a:off x="6749347" y="4406808"/>
              <a:ext cx="1715297" cy="1715296"/>
              <a:chOff x="6749347" y="4406808"/>
              <a:chExt cx="1715297" cy="1715296"/>
            </a:xfrm>
          </p:grpSpPr>
          <p:sp>
            <p:nvSpPr>
              <p:cNvPr id="609" name="Oval 608">
                <a:extLst>
                  <a:ext uri="{FF2B5EF4-FFF2-40B4-BE49-F238E27FC236}">
                    <a16:creationId xmlns:a16="http://schemas.microsoft.com/office/drawing/2014/main" id="{AE82C146-36BA-467E-830D-B57AFF87B42E}"/>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10" name="Group 609">
                <a:extLst>
                  <a:ext uri="{FF2B5EF4-FFF2-40B4-BE49-F238E27FC236}">
                    <a16:creationId xmlns:a16="http://schemas.microsoft.com/office/drawing/2014/main" id="{DBCFF75D-1212-490B-A32F-88C43B23128C}"/>
                  </a:ext>
                </a:extLst>
              </p:cNvPr>
              <p:cNvGrpSpPr/>
              <p:nvPr/>
            </p:nvGrpSpPr>
            <p:grpSpPr>
              <a:xfrm>
                <a:off x="6749347" y="5048769"/>
                <a:ext cx="439441" cy="444796"/>
                <a:chOff x="2439179" y="2873896"/>
                <a:chExt cx="1114113" cy="584436"/>
              </a:xfrm>
            </p:grpSpPr>
            <p:grpSp>
              <p:nvGrpSpPr>
                <p:cNvPr id="674" name="Group 673">
                  <a:extLst>
                    <a:ext uri="{FF2B5EF4-FFF2-40B4-BE49-F238E27FC236}">
                      <a16:creationId xmlns:a16="http://schemas.microsoft.com/office/drawing/2014/main" id="{11CB9558-ADD9-4D89-AC62-5B85088BBF80}"/>
                    </a:ext>
                  </a:extLst>
                </p:cNvPr>
                <p:cNvGrpSpPr/>
                <p:nvPr/>
              </p:nvGrpSpPr>
              <p:grpSpPr>
                <a:xfrm>
                  <a:off x="2439179" y="2876979"/>
                  <a:ext cx="1113690" cy="581353"/>
                  <a:chOff x="2439179" y="2876979"/>
                  <a:chExt cx="1113690" cy="581353"/>
                </a:xfrm>
              </p:grpSpPr>
              <p:cxnSp>
                <p:nvCxnSpPr>
                  <p:cNvPr id="685" name="Straight Connector 684">
                    <a:extLst>
                      <a:ext uri="{FF2B5EF4-FFF2-40B4-BE49-F238E27FC236}">
                        <a16:creationId xmlns:a16="http://schemas.microsoft.com/office/drawing/2014/main" id="{3F2CFEF1-A45B-4432-B92B-D7CCA1E48B8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FEB07ACA-5BE0-4CAA-A3E3-A598E583B20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AB4BC5DF-E5C2-4456-B031-08D91875B17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F66178AF-B9B3-43F4-8872-DE0105E6216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388AC4F7-A9F4-452B-AAFD-59262D32EF8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B52150B2-B346-4A4C-B183-79B51AA04D1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AB47FF4F-AF4E-4413-9B79-565AEF8BD13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8A08818C-52C1-498C-85BF-2ECF16AAA92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F81867A2-DAC3-474F-8042-17C1A82E857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75" name="Group 674">
                  <a:extLst>
                    <a:ext uri="{FF2B5EF4-FFF2-40B4-BE49-F238E27FC236}">
                      <a16:creationId xmlns:a16="http://schemas.microsoft.com/office/drawing/2014/main" id="{F90CA48E-4501-4B08-A3BA-456B13AF1001}"/>
                    </a:ext>
                  </a:extLst>
                </p:cNvPr>
                <p:cNvGrpSpPr/>
                <p:nvPr/>
              </p:nvGrpSpPr>
              <p:grpSpPr>
                <a:xfrm rot="10800000">
                  <a:off x="2439602" y="2873896"/>
                  <a:ext cx="1113690" cy="581353"/>
                  <a:chOff x="2439179" y="2876979"/>
                  <a:chExt cx="1113690" cy="581353"/>
                </a:xfrm>
              </p:grpSpPr>
              <p:cxnSp>
                <p:nvCxnSpPr>
                  <p:cNvPr id="676" name="Straight Connector 675">
                    <a:extLst>
                      <a:ext uri="{FF2B5EF4-FFF2-40B4-BE49-F238E27FC236}">
                        <a16:creationId xmlns:a16="http://schemas.microsoft.com/office/drawing/2014/main" id="{19A25FF3-BDCD-4D72-8854-8FDFED0290D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52705463-6A68-45B1-B4E5-7428C5E2553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95EE282-FD81-4781-82EA-103C3478CF9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1C09F356-F48F-464E-967F-48C24034527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C8FF305D-981A-4CE8-8876-D458D2A373C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926631AB-65E6-46A2-B1B3-927FADD9144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60459D1D-97E1-46FE-8B74-1E1D69BC2D7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2E44E727-568F-4A4B-ABA9-8E48AAD551C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180C1A40-AA2F-40DA-8D03-D1E07DC4E1C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1" name="Group 610">
                <a:extLst>
                  <a:ext uri="{FF2B5EF4-FFF2-40B4-BE49-F238E27FC236}">
                    <a16:creationId xmlns:a16="http://schemas.microsoft.com/office/drawing/2014/main" id="{7DAC7D15-D78D-4E16-87C8-AC9CE5BE3F40}"/>
                  </a:ext>
                </a:extLst>
              </p:cNvPr>
              <p:cNvGrpSpPr/>
              <p:nvPr/>
            </p:nvGrpSpPr>
            <p:grpSpPr>
              <a:xfrm>
                <a:off x="8025203" y="5052286"/>
                <a:ext cx="439441" cy="444796"/>
                <a:chOff x="2439179" y="2873896"/>
                <a:chExt cx="1114113" cy="584436"/>
              </a:xfrm>
            </p:grpSpPr>
            <p:grpSp>
              <p:nvGrpSpPr>
                <p:cNvPr id="654" name="Group 653">
                  <a:extLst>
                    <a:ext uri="{FF2B5EF4-FFF2-40B4-BE49-F238E27FC236}">
                      <a16:creationId xmlns:a16="http://schemas.microsoft.com/office/drawing/2014/main" id="{ACFAE963-A4F7-4945-82F7-01C8D8EC6B13}"/>
                    </a:ext>
                  </a:extLst>
                </p:cNvPr>
                <p:cNvGrpSpPr/>
                <p:nvPr/>
              </p:nvGrpSpPr>
              <p:grpSpPr>
                <a:xfrm>
                  <a:off x="2439179" y="2876979"/>
                  <a:ext cx="1113690" cy="581353"/>
                  <a:chOff x="2439179" y="2876979"/>
                  <a:chExt cx="1113690" cy="581353"/>
                </a:xfrm>
              </p:grpSpPr>
              <p:cxnSp>
                <p:nvCxnSpPr>
                  <p:cNvPr id="665" name="Straight Connector 664">
                    <a:extLst>
                      <a:ext uri="{FF2B5EF4-FFF2-40B4-BE49-F238E27FC236}">
                        <a16:creationId xmlns:a16="http://schemas.microsoft.com/office/drawing/2014/main" id="{A9468778-21CA-4594-85C8-0FD85AD03302}"/>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4725B3BB-9D18-4B0E-8B15-999FBC0E3C3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5D186707-D4E1-4237-8A06-F4857637FB6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C9EB2428-1C42-452B-A5E4-5195592DFC7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B0521D7B-9054-476C-8289-F94F1922E4E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D7F265D9-42A0-4618-B034-99DD16D0981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0C66B6E0-6F54-48A5-B884-3A96D1441F2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331EA1E9-9F55-41CD-B862-4D4AB015524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E0F4E13B-166F-41A4-B242-C038FF4FD61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55" name="Group 654">
                  <a:extLst>
                    <a:ext uri="{FF2B5EF4-FFF2-40B4-BE49-F238E27FC236}">
                      <a16:creationId xmlns:a16="http://schemas.microsoft.com/office/drawing/2014/main" id="{7D38119E-A845-402F-BCC8-A50054199ADC}"/>
                    </a:ext>
                  </a:extLst>
                </p:cNvPr>
                <p:cNvGrpSpPr/>
                <p:nvPr/>
              </p:nvGrpSpPr>
              <p:grpSpPr>
                <a:xfrm rot="10800000">
                  <a:off x="2439602" y="2873896"/>
                  <a:ext cx="1113690" cy="581353"/>
                  <a:chOff x="2439179" y="2876979"/>
                  <a:chExt cx="1113690" cy="581353"/>
                </a:xfrm>
              </p:grpSpPr>
              <p:cxnSp>
                <p:nvCxnSpPr>
                  <p:cNvPr id="656" name="Straight Connector 655">
                    <a:extLst>
                      <a:ext uri="{FF2B5EF4-FFF2-40B4-BE49-F238E27FC236}">
                        <a16:creationId xmlns:a16="http://schemas.microsoft.com/office/drawing/2014/main" id="{FB2DAF3F-44AF-459D-93A2-7147816A53E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447A07CB-4094-497F-A4E4-337F8DCE3E2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8" name="Straight Connector 657">
                    <a:extLst>
                      <a:ext uri="{FF2B5EF4-FFF2-40B4-BE49-F238E27FC236}">
                        <a16:creationId xmlns:a16="http://schemas.microsoft.com/office/drawing/2014/main" id="{1BCE9359-7C43-43FF-BD0F-1E30737BAC1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B128FA71-A637-4598-8F04-6C29FA56B6D5}"/>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1FA93158-CBA7-43C0-B6BB-C0A15DD2267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B7777E90-17EB-446C-BE89-992F38DA522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5595E3F9-9028-439C-99E1-55D929D23C8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CD183283-9D45-44DF-96B8-FB7A1DF25FB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15EBF359-C6D0-4DA5-B488-FB2C63BDEDA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2" name="Group 611">
                <a:extLst>
                  <a:ext uri="{FF2B5EF4-FFF2-40B4-BE49-F238E27FC236}">
                    <a16:creationId xmlns:a16="http://schemas.microsoft.com/office/drawing/2014/main" id="{41F13862-CC76-4DF9-AE7D-4402EC4055ED}"/>
                  </a:ext>
                </a:extLst>
              </p:cNvPr>
              <p:cNvGrpSpPr/>
              <p:nvPr/>
            </p:nvGrpSpPr>
            <p:grpSpPr>
              <a:xfrm rot="16200000">
                <a:off x="7456598" y="5750300"/>
                <a:ext cx="298813" cy="444796"/>
                <a:chOff x="2439179" y="2873896"/>
                <a:chExt cx="1114113" cy="584436"/>
              </a:xfrm>
            </p:grpSpPr>
            <p:grpSp>
              <p:nvGrpSpPr>
                <p:cNvPr id="634" name="Group 633">
                  <a:extLst>
                    <a:ext uri="{FF2B5EF4-FFF2-40B4-BE49-F238E27FC236}">
                      <a16:creationId xmlns:a16="http://schemas.microsoft.com/office/drawing/2014/main" id="{A8F5C80D-5DA0-47F1-9DFC-BCE6B2613B29}"/>
                    </a:ext>
                  </a:extLst>
                </p:cNvPr>
                <p:cNvGrpSpPr/>
                <p:nvPr/>
              </p:nvGrpSpPr>
              <p:grpSpPr>
                <a:xfrm>
                  <a:off x="2439179" y="2876979"/>
                  <a:ext cx="1113690" cy="581353"/>
                  <a:chOff x="2439179" y="2876979"/>
                  <a:chExt cx="1113690" cy="581353"/>
                </a:xfrm>
              </p:grpSpPr>
              <p:cxnSp>
                <p:nvCxnSpPr>
                  <p:cNvPr id="645" name="Straight Connector 644">
                    <a:extLst>
                      <a:ext uri="{FF2B5EF4-FFF2-40B4-BE49-F238E27FC236}">
                        <a16:creationId xmlns:a16="http://schemas.microsoft.com/office/drawing/2014/main" id="{8115F9B0-DCDA-41A6-BDB7-CF9AFE8DC23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D7967444-77B1-45BF-9E02-BECEB5217BA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6AD577B-04AB-4833-AF72-A4D65695033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24BAFE9A-B51A-42B7-A3CF-84251CBB866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34943AB7-3400-418E-A3F4-1BFEE6B4900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B3A499AD-37DC-48B5-A855-E5DA4333C4C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297964FC-8CCB-40B3-9F84-7DF87705530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771D4C43-8F00-4AD2-B640-5E27C9B3D58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C105EA61-AF27-46E9-B55C-41920193E11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35" name="Group 634">
                  <a:extLst>
                    <a:ext uri="{FF2B5EF4-FFF2-40B4-BE49-F238E27FC236}">
                      <a16:creationId xmlns:a16="http://schemas.microsoft.com/office/drawing/2014/main" id="{77BFAE67-ACA6-4EFC-AA4B-55DA853FD813}"/>
                    </a:ext>
                  </a:extLst>
                </p:cNvPr>
                <p:cNvGrpSpPr/>
                <p:nvPr/>
              </p:nvGrpSpPr>
              <p:grpSpPr>
                <a:xfrm rot="10800000">
                  <a:off x="2439602" y="2873896"/>
                  <a:ext cx="1113690" cy="581353"/>
                  <a:chOff x="2439179" y="2876979"/>
                  <a:chExt cx="1113690" cy="581353"/>
                </a:xfrm>
              </p:grpSpPr>
              <p:cxnSp>
                <p:nvCxnSpPr>
                  <p:cNvPr id="636" name="Straight Connector 635">
                    <a:extLst>
                      <a:ext uri="{FF2B5EF4-FFF2-40B4-BE49-F238E27FC236}">
                        <a16:creationId xmlns:a16="http://schemas.microsoft.com/office/drawing/2014/main" id="{E110019B-7E4F-4A41-9BA6-BE9276FF69E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7648D192-C079-4D81-9F86-0378917EEC8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55E3CCA5-727B-4BD4-B0CD-DD82BEB7BA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01524E9D-9787-4D86-82CE-3F76F95ECC9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43C027A4-7057-41CA-8F72-2B3412B70AB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D3CC4FD3-9C23-4BE8-ACCA-5659953B16E6}"/>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AC4D066F-B8DC-45E8-86C0-C549EDA9C6A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B83C55D2-ADA8-42A4-9A39-F68D5C6AC1F9}"/>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5635A972-AF10-41F2-9729-881A824AC53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613" name="Group 612">
                <a:extLst>
                  <a:ext uri="{FF2B5EF4-FFF2-40B4-BE49-F238E27FC236}">
                    <a16:creationId xmlns:a16="http://schemas.microsoft.com/office/drawing/2014/main" id="{C53231E3-0F13-4508-92C9-BAA0B6B7EF96}"/>
                  </a:ext>
                </a:extLst>
              </p:cNvPr>
              <p:cNvGrpSpPr/>
              <p:nvPr/>
            </p:nvGrpSpPr>
            <p:grpSpPr>
              <a:xfrm rot="16200000">
                <a:off x="7309959" y="4483973"/>
                <a:ext cx="599126" cy="444796"/>
                <a:chOff x="2439179" y="2873896"/>
                <a:chExt cx="1114113" cy="584436"/>
              </a:xfrm>
            </p:grpSpPr>
            <p:grpSp>
              <p:nvGrpSpPr>
                <p:cNvPr id="614" name="Group 613">
                  <a:extLst>
                    <a:ext uri="{FF2B5EF4-FFF2-40B4-BE49-F238E27FC236}">
                      <a16:creationId xmlns:a16="http://schemas.microsoft.com/office/drawing/2014/main" id="{B724B641-FE29-4D92-B7AD-029D137CD9A6}"/>
                    </a:ext>
                  </a:extLst>
                </p:cNvPr>
                <p:cNvGrpSpPr/>
                <p:nvPr/>
              </p:nvGrpSpPr>
              <p:grpSpPr>
                <a:xfrm>
                  <a:off x="2439179" y="2876979"/>
                  <a:ext cx="1113690" cy="581353"/>
                  <a:chOff x="2439179" y="2876979"/>
                  <a:chExt cx="1113690" cy="581353"/>
                </a:xfrm>
              </p:grpSpPr>
              <p:cxnSp>
                <p:nvCxnSpPr>
                  <p:cNvPr id="625" name="Straight Connector 624">
                    <a:extLst>
                      <a:ext uri="{FF2B5EF4-FFF2-40B4-BE49-F238E27FC236}">
                        <a16:creationId xmlns:a16="http://schemas.microsoft.com/office/drawing/2014/main" id="{4C8DA6D9-2EF5-41AD-9B57-8E7858EF45B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B13AB831-F675-4ABD-83A6-77304930047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9C6A4FC9-1B8E-4418-BCC9-9B45519874C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A5278EA5-1D97-4942-80B5-AB83D263994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9F0AA4FA-BE11-4C27-A9D3-24849B45B8A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FC5DB7F7-6A01-4DD8-9A67-5119AA609AA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728593C-891A-44D3-B741-167CCC3CC7B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444FA773-4FA3-4E9A-9C8E-A79E662579B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08174C8E-907E-4644-8E66-29E5A20891A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5" name="Group 614">
                  <a:extLst>
                    <a:ext uri="{FF2B5EF4-FFF2-40B4-BE49-F238E27FC236}">
                      <a16:creationId xmlns:a16="http://schemas.microsoft.com/office/drawing/2014/main" id="{938EBF28-5A2C-403C-A820-93FCDFF3B624}"/>
                    </a:ext>
                  </a:extLst>
                </p:cNvPr>
                <p:cNvGrpSpPr/>
                <p:nvPr/>
              </p:nvGrpSpPr>
              <p:grpSpPr>
                <a:xfrm rot="10800000">
                  <a:off x="2439602" y="2873896"/>
                  <a:ext cx="1113690" cy="581353"/>
                  <a:chOff x="2439179" y="2876979"/>
                  <a:chExt cx="1113690" cy="581353"/>
                </a:xfrm>
              </p:grpSpPr>
              <p:cxnSp>
                <p:nvCxnSpPr>
                  <p:cNvPr id="616" name="Straight Connector 615">
                    <a:extLst>
                      <a:ext uri="{FF2B5EF4-FFF2-40B4-BE49-F238E27FC236}">
                        <a16:creationId xmlns:a16="http://schemas.microsoft.com/office/drawing/2014/main" id="{875B0ED0-2B7B-4E9C-B177-8A93B15A225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F7833BDC-71FC-450F-95A1-082E0BDAEBD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910CCA8-F9D8-4F07-BDA1-7EB3F6500FF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3023A8E5-A7A9-4197-A94C-9E27F5DCEF4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4B5B8F8B-AFCD-4AE1-91F2-D889E46A2D8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F12F6C29-7623-47A1-8795-950A9045062F}"/>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FE459154-D2F8-46DC-A4C3-43B6535544C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1227124B-0DFA-445C-966B-9070FA089214}"/>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BF5006CC-DF2E-49A1-AAF7-099DC9C5E9D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699" name="TextBox 698">
                <a:extLst>
                  <a:ext uri="{FF2B5EF4-FFF2-40B4-BE49-F238E27FC236}">
                    <a16:creationId xmlns:a16="http://schemas.microsoft.com/office/drawing/2014/main" id="{AC9C9B3A-20C5-4112-A1CC-3130B2841C8B}"/>
                  </a:ext>
                </a:extLst>
              </p:cNvPr>
              <p:cNvSpPr txBox="1"/>
              <p:nvPr/>
            </p:nvSpPr>
            <p:spPr>
              <a:xfrm>
                <a:off x="9097330" y="1653257"/>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699" name="TextBox 698">
                <a:extLst>
                  <a:ext uri="{FF2B5EF4-FFF2-40B4-BE49-F238E27FC236}">
                    <a16:creationId xmlns:a16="http://schemas.microsoft.com/office/drawing/2014/main" id="{AC9C9B3A-20C5-4112-A1CC-3130B2841C8B}"/>
                  </a:ext>
                </a:extLst>
              </p:cNvPr>
              <p:cNvSpPr txBox="1">
                <a:spLocks noRot="1" noChangeAspect="1" noMove="1" noResize="1" noEditPoints="1" noAdjustHandles="1" noChangeArrowheads="1" noChangeShapeType="1" noTextEdit="1"/>
              </p:cNvSpPr>
              <p:nvPr/>
            </p:nvSpPr>
            <p:spPr>
              <a:xfrm>
                <a:off x="9097330" y="1653257"/>
                <a:ext cx="2121758"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0" name="TextBox 699">
                <a:extLst>
                  <a:ext uri="{FF2B5EF4-FFF2-40B4-BE49-F238E27FC236}">
                    <a16:creationId xmlns:a16="http://schemas.microsoft.com/office/drawing/2014/main" id="{DC86EF22-2E3E-4917-B7C0-92076BC043B5}"/>
                  </a:ext>
                </a:extLst>
              </p:cNvPr>
              <p:cNvSpPr txBox="1"/>
              <p:nvPr/>
            </p:nvSpPr>
            <p:spPr>
              <a:xfrm>
                <a:off x="5865465" y="3707543"/>
                <a:ext cx="6229345" cy="3108543"/>
              </a:xfrm>
              <a:prstGeom prst="rect">
                <a:avLst/>
              </a:prstGeom>
              <a:noFill/>
            </p:spPr>
            <p:txBody>
              <a:bodyPr wrap="square" rtlCol="0">
                <a:spAutoFit/>
              </a:bodyPr>
              <a:lstStyle/>
              <a:p>
                <a:r>
                  <a:rPr lang="en-GB" sz="2800" b="1" u="sng" dirty="0">
                    <a:solidFill>
                      <a:srgbClr val="FF0000"/>
                    </a:solidFill>
                  </a:rPr>
                  <a:t>Sitting on earth </a:t>
                </a:r>
                <a:r>
                  <a:rPr lang="en-GB" sz="2800" dirty="0"/>
                  <a:t>has a lot in common with being in a </a:t>
                </a:r>
                <a:r>
                  <a:rPr lang="en-GB" sz="2800" b="1" u="sng" dirty="0">
                    <a:solidFill>
                      <a:srgbClr val="FF0000"/>
                    </a:solidFill>
                  </a:rPr>
                  <a:t>non-inertial frame</a:t>
                </a:r>
                <a:r>
                  <a:rPr lang="en-GB" sz="2800" b="1" dirty="0">
                    <a:solidFill>
                      <a:srgbClr val="FF0000"/>
                    </a:solidFill>
                  </a:rPr>
                  <a:t> </a:t>
                </a:r>
                <a:r>
                  <a:rPr lang="en-GB" sz="2800" dirty="0"/>
                  <a:t>with a force acting on the box.</a:t>
                </a:r>
              </a:p>
              <a:p>
                <a:endParaRPr lang="en-GB" sz="2800" dirty="0"/>
              </a:p>
              <a:p>
                <a:r>
                  <a:rPr lang="en-GB" sz="2800" dirty="0"/>
                  <a:t>In both cases, </a:t>
                </a:r>
                <a:r>
                  <a:rPr lang="en-GB" sz="2800" dirty="0">
                    <a:solidFill>
                      <a:srgbClr val="FF0000"/>
                    </a:solidFill>
                  </a:rPr>
                  <a:t>proper acceleration </a:t>
                </a:r>
                <a14:m>
                  <m:oMath xmlns:m="http://schemas.openxmlformats.org/officeDocument/2006/math">
                    <m:r>
                      <a:rPr lang="en-GB" sz="2800" b="0" i="1" smtClean="0">
                        <a:solidFill>
                          <a:srgbClr val="FF0000"/>
                        </a:solidFill>
                        <a:latin typeface="Cambria Math" panose="02040503050406030204" pitchFamily="18" charset="0"/>
                      </a:rPr>
                      <m:t>𝛼</m:t>
                    </m:r>
                    <m:r>
                      <a:rPr lang="en-GB" sz="2800" b="0" i="1" smtClean="0">
                        <a:solidFill>
                          <a:srgbClr val="FF0000"/>
                        </a:solidFill>
                        <a:latin typeface="Cambria Math" panose="02040503050406030204" pitchFamily="18" charset="0"/>
                      </a:rPr>
                      <m:t>&gt;0</m:t>
                    </m:r>
                  </m:oMath>
                </a14:m>
                <a:r>
                  <a:rPr lang="en-CA" sz="2800" dirty="0"/>
                  <a:t>, </a:t>
                </a:r>
                <a:br>
                  <a:rPr lang="en-CA" sz="2800" dirty="0"/>
                </a:br>
                <a:r>
                  <a:rPr lang="en-CA" sz="2800" dirty="0"/>
                  <a:t>and the observer feels “pulled” in one direction.</a:t>
                </a:r>
              </a:p>
            </p:txBody>
          </p:sp>
        </mc:Choice>
        <mc:Fallback xmlns="">
          <p:sp>
            <p:nvSpPr>
              <p:cNvPr id="700" name="TextBox 699">
                <a:extLst>
                  <a:ext uri="{FF2B5EF4-FFF2-40B4-BE49-F238E27FC236}">
                    <a16:creationId xmlns:a16="http://schemas.microsoft.com/office/drawing/2014/main" id="{DC86EF22-2E3E-4917-B7C0-92076BC043B5}"/>
                  </a:ext>
                </a:extLst>
              </p:cNvPr>
              <p:cNvSpPr txBox="1">
                <a:spLocks noRot="1" noChangeAspect="1" noMove="1" noResize="1" noEditPoints="1" noAdjustHandles="1" noChangeArrowheads="1" noChangeShapeType="1" noTextEdit="1"/>
              </p:cNvSpPr>
              <p:nvPr/>
            </p:nvSpPr>
            <p:spPr>
              <a:xfrm>
                <a:off x="5865465" y="3707543"/>
                <a:ext cx="6229345" cy="3108543"/>
              </a:xfrm>
              <a:prstGeom prst="rect">
                <a:avLst/>
              </a:prstGeom>
              <a:blipFill>
                <a:blip r:embed="rId5"/>
                <a:stretch>
                  <a:fillRect l="-1957" t="-1765" r="-2838" b="-4706"/>
                </a:stretch>
              </a:blipFill>
            </p:spPr>
            <p:txBody>
              <a:bodyPr/>
              <a:lstStyle/>
              <a:p>
                <a:r>
                  <a:rPr lang="en-CA">
                    <a:noFill/>
                  </a:rPr>
                  <a:t> </a:t>
                </a:r>
              </a:p>
            </p:txBody>
          </p:sp>
        </mc:Fallback>
      </mc:AlternateContent>
    </p:spTree>
    <p:extLst>
      <p:ext uri="{BB962C8B-B14F-4D97-AF65-F5344CB8AC3E}">
        <p14:creationId xmlns:p14="http://schemas.microsoft.com/office/powerpoint/2010/main" val="7836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3DDF30-5682-431A-8D34-B7D056C03C4E}"/>
              </a:ext>
            </a:extLst>
          </p:cNvPr>
          <p:cNvSpPr txBox="1"/>
          <p:nvPr/>
        </p:nvSpPr>
        <p:spPr>
          <a:xfrm>
            <a:off x="320637" y="246743"/>
            <a:ext cx="11550726" cy="1015663"/>
          </a:xfrm>
          <a:prstGeom prst="rect">
            <a:avLst/>
          </a:prstGeom>
          <a:noFill/>
        </p:spPr>
        <p:txBody>
          <a:bodyPr wrap="none" rtlCol="0">
            <a:spAutoFit/>
          </a:bodyPr>
          <a:lstStyle/>
          <a:p>
            <a:r>
              <a:rPr lang="en-GB" sz="6000" dirty="0"/>
              <a:t>What is the “Equivalence Principle”?</a:t>
            </a:r>
            <a:endParaRPr lang="en-CA" sz="6000" dirty="0"/>
          </a:p>
        </p:txBody>
      </p:sp>
      <p:sp>
        <p:nvSpPr>
          <p:cNvPr id="5" name="TextBox 4">
            <a:extLst>
              <a:ext uri="{FF2B5EF4-FFF2-40B4-BE49-F238E27FC236}">
                <a16:creationId xmlns:a16="http://schemas.microsoft.com/office/drawing/2014/main" id="{4091AF65-AD31-452A-A2DB-C5ED6D7109C7}"/>
              </a:ext>
            </a:extLst>
          </p:cNvPr>
          <p:cNvSpPr txBox="1"/>
          <p:nvPr/>
        </p:nvSpPr>
        <p:spPr>
          <a:xfrm>
            <a:off x="1165263" y="1628320"/>
            <a:ext cx="10382250" cy="4785926"/>
          </a:xfrm>
          <a:prstGeom prst="rect">
            <a:avLst/>
          </a:prstGeom>
          <a:noFill/>
        </p:spPr>
        <p:txBody>
          <a:bodyPr wrap="square" rtlCol="0">
            <a:spAutoFit/>
          </a:bodyPr>
          <a:lstStyle/>
          <a:p>
            <a:pPr>
              <a:spcAft>
                <a:spcPts val="600"/>
              </a:spcAft>
            </a:pPr>
            <a:r>
              <a:rPr lang="en-GB" sz="6000" u="sng" dirty="0"/>
              <a:t>Simplified Answer</a:t>
            </a:r>
            <a:r>
              <a:rPr lang="en-GB" sz="6000" dirty="0"/>
              <a:t>: </a:t>
            </a:r>
          </a:p>
          <a:p>
            <a:pPr>
              <a:spcAft>
                <a:spcPts val="600"/>
              </a:spcAft>
            </a:pPr>
            <a:r>
              <a:rPr lang="en-GB" sz="6000" dirty="0"/>
              <a:t>“In small regions of spacetime,</a:t>
            </a:r>
            <a:br>
              <a:rPr lang="en-GB" sz="6000" dirty="0"/>
            </a:br>
            <a:r>
              <a:rPr lang="en-GB" sz="6000" dirty="0"/>
              <a:t>You cannot tell the difference between </a:t>
            </a:r>
            <a:r>
              <a:rPr lang="en-GB" sz="6000" dirty="0">
                <a:solidFill>
                  <a:srgbClr val="0070C0"/>
                </a:solidFill>
              </a:rPr>
              <a:t>upward acceleration </a:t>
            </a:r>
            <a:r>
              <a:rPr lang="en-GB" sz="6000" dirty="0"/>
              <a:t>and </a:t>
            </a:r>
            <a:r>
              <a:rPr lang="en-GB" sz="6000" dirty="0">
                <a:solidFill>
                  <a:srgbClr val="FF0000"/>
                </a:solidFill>
              </a:rPr>
              <a:t>downward gravity</a:t>
            </a:r>
            <a:r>
              <a:rPr lang="en-GB" sz="6000" dirty="0"/>
              <a:t>.”</a:t>
            </a:r>
            <a:endParaRPr lang="en-CA" sz="6000" dirty="0"/>
          </a:p>
        </p:txBody>
      </p:sp>
    </p:spTree>
    <p:custDataLst>
      <p:tags r:id="rId1"/>
    </p:custDataLst>
    <p:extLst>
      <p:ext uri="{BB962C8B-B14F-4D97-AF65-F5344CB8AC3E}">
        <p14:creationId xmlns:p14="http://schemas.microsoft.com/office/powerpoint/2010/main" val="2336572300"/>
      </p:ext>
    </p:extLst>
  </p:cSld>
  <p:clrMapOvr>
    <a:masterClrMapping/>
  </p:clrMapOvr>
  <mc:AlternateContent xmlns:mc="http://schemas.openxmlformats.org/markup-compatibility/2006" xmlns:p14="http://schemas.microsoft.com/office/powerpoint/2010/main">
    <mc:Choice Requires="p14">
      <p:transition spd="med" p14:dur="700" advTm="11750">
        <p:fade/>
      </p:transition>
    </mc:Choice>
    <mc:Fallback xmlns="">
      <p:transition spd="med" advTm="117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41DE40-8120-4742-8ACB-ADB5CBDB472E}"/>
              </a:ext>
            </a:extLst>
          </p:cNvPr>
          <p:cNvSpPr txBox="1"/>
          <p:nvPr/>
        </p:nvSpPr>
        <p:spPr>
          <a:xfrm>
            <a:off x="0" y="4989873"/>
            <a:ext cx="3463107" cy="1754326"/>
          </a:xfrm>
          <a:prstGeom prst="rect">
            <a:avLst/>
          </a:prstGeom>
          <a:noFill/>
        </p:spPr>
        <p:txBody>
          <a:bodyPr wrap="square" rtlCol="0">
            <a:spAutoFit/>
          </a:bodyPr>
          <a:lstStyle/>
          <a:p>
            <a:pPr algn="ctr"/>
            <a:r>
              <a:rPr lang="en-GB" sz="5400" dirty="0"/>
              <a:t>Newtonian</a:t>
            </a:r>
            <a:br>
              <a:rPr lang="en-GB" sz="5400" dirty="0"/>
            </a:br>
            <a:r>
              <a:rPr lang="en-GB" sz="5400" dirty="0"/>
              <a:t>Gravity</a:t>
            </a:r>
            <a:endParaRPr lang="en-CA" sz="54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CB0596A-1547-4E3A-8DB5-55C8AE86C0BA}"/>
                  </a:ext>
                </a:extLst>
              </p:cNvPr>
              <p:cNvSpPr txBox="1"/>
              <p:nvPr/>
            </p:nvSpPr>
            <p:spPr>
              <a:xfrm>
                <a:off x="3463107" y="4959576"/>
                <a:ext cx="3814303" cy="18149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sz="6000" b="0" i="1" smtClean="0">
                          <a:latin typeface="Cambria Math" panose="02040503050406030204" pitchFamily="18" charset="0"/>
                        </a:rPr>
                        <m:t>𝐹</m:t>
                      </m:r>
                      <m:r>
                        <a:rPr lang="en-GB" sz="6000" b="0" i="1" smtClean="0">
                          <a:latin typeface="Cambria Math" panose="02040503050406030204" pitchFamily="18" charset="0"/>
                        </a:rPr>
                        <m:t>=</m:t>
                      </m:r>
                      <m:r>
                        <a:rPr lang="en-GB" sz="6000" b="0" i="1" smtClean="0">
                          <a:latin typeface="Cambria Math" panose="02040503050406030204" pitchFamily="18" charset="0"/>
                        </a:rPr>
                        <m:t>𝐺</m:t>
                      </m:r>
                      <m:f>
                        <m:fPr>
                          <m:ctrlPr>
                            <a:rPr lang="en-GB" sz="6000" b="0" i="1" smtClean="0">
                              <a:latin typeface="Cambria Math" panose="02040503050406030204" pitchFamily="18" charset="0"/>
                            </a:rPr>
                          </m:ctrlPr>
                        </m:fPr>
                        <m:num>
                          <m:r>
                            <a:rPr lang="en-GB" sz="6000" b="0" i="1" smtClean="0">
                              <a:latin typeface="Cambria Math" panose="02040503050406030204" pitchFamily="18" charset="0"/>
                            </a:rPr>
                            <m:t>𝑚𝑀</m:t>
                          </m:r>
                        </m:num>
                        <m:den>
                          <m:sSup>
                            <m:sSupPr>
                              <m:ctrlPr>
                                <a:rPr lang="en-GB" sz="6000" b="0" i="1" smtClean="0">
                                  <a:latin typeface="Cambria Math" panose="02040503050406030204" pitchFamily="18" charset="0"/>
                                </a:rPr>
                              </m:ctrlPr>
                            </m:sSupPr>
                            <m:e>
                              <m:r>
                                <a:rPr lang="en-GB" sz="6000" b="0" i="1" smtClean="0">
                                  <a:latin typeface="Cambria Math" panose="02040503050406030204" pitchFamily="18" charset="0"/>
                                </a:rPr>
                                <m:t>𝑟</m:t>
                              </m:r>
                            </m:e>
                            <m:sup>
                              <m:r>
                                <a:rPr lang="en-GB" sz="6000" b="0" i="1" smtClean="0">
                                  <a:latin typeface="Cambria Math" panose="02040503050406030204" pitchFamily="18" charset="0"/>
                                </a:rPr>
                                <m:t>2</m:t>
                              </m:r>
                            </m:sup>
                          </m:sSup>
                        </m:den>
                      </m:f>
                    </m:oMath>
                  </m:oMathPara>
                </a14:m>
                <a:endParaRPr lang="en-CA" sz="6000" dirty="0"/>
              </a:p>
            </p:txBody>
          </p:sp>
        </mc:Choice>
        <mc:Fallback xmlns="">
          <p:sp>
            <p:nvSpPr>
              <p:cNvPr id="44" name="TextBox 43">
                <a:extLst>
                  <a:ext uri="{FF2B5EF4-FFF2-40B4-BE49-F238E27FC236}">
                    <a16:creationId xmlns:a16="http://schemas.microsoft.com/office/drawing/2014/main" id="{7CB0596A-1547-4E3A-8DB5-55C8AE86C0BA}"/>
                  </a:ext>
                </a:extLst>
              </p:cNvPr>
              <p:cNvSpPr txBox="1">
                <a:spLocks noRot="1" noChangeAspect="1" noMove="1" noResize="1" noEditPoints="1" noAdjustHandles="1" noChangeArrowheads="1" noChangeShapeType="1" noTextEdit="1"/>
              </p:cNvSpPr>
              <p:nvPr/>
            </p:nvSpPr>
            <p:spPr>
              <a:xfrm>
                <a:off x="3463107" y="4959576"/>
                <a:ext cx="3814303" cy="181492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C75A40C-856D-4B80-B56A-263516C7212D}"/>
                  </a:ext>
                </a:extLst>
              </p:cNvPr>
              <p:cNvSpPr txBox="1"/>
              <p:nvPr/>
            </p:nvSpPr>
            <p:spPr>
              <a:xfrm>
                <a:off x="7951837" y="5247278"/>
                <a:ext cx="4240163" cy="830997"/>
              </a:xfrm>
              <a:prstGeom prst="rect">
                <a:avLst/>
              </a:prstGeom>
              <a:noFill/>
            </p:spPr>
            <p:txBody>
              <a:bodyPr wrap="square" rtlCol="0">
                <a:spAutoFit/>
              </a:bodyPr>
              <a:lstStyle/>
              <a:p>
                <a:r>
                  <a:rPr lang="en-GB" sz="4800" dirty="0"/>
                  <a:t>big </a:t>
                </a:r>
                <a14:m>
                  <m:oMath xmlns:m="http://schemas.openxmlformats.org/officeDocument/2006/math">
                    <m:r>
                      <a:rPr lang="en-GB" sz="4800" b="0" i="1" smtClean="0">
                        <a:latin typeface="Cambria Math" panose="02040503050406030204" pitchFamily="18" charset="0"/>
                      </a:rPr>
                      <m:t>𝑟</m:t>
                    </m:r>
                    <m:r>
                      <a:rPr lang="en-GB" sz="4800" b="0" i="1" smtClean="0">
                        <a:latin typeface="Cambria Math" panose="02040503050406030204" pitchFamily="18" charset="0"/>
                      </a:rPr>
                      <m:t>→</m:t>
                    </m:r>
                  </m:oMath>
                </a14:m>
                <a:r>
                  <a:rPr lang="en-CA" sz="4800" dirty="0"/>
                  <a:t> weaker</a:t>
                </a:r>
              </a:p>
            </p:txBody>
          </p:sp>
        </mc:Choice>
        <mc:Fallback xmlns="">
          <p:sp>
            <p:nvSpPr>
              <p:cNvPr id="46" name="TextBox 45">
                <a:extLst>
                  <a:ext uri="{FF2B5EF4-FFF2-40B4-BE49-F238E27FC236}">
                    <a16:creationId xmlns:a16="http://schemas.microsoft.com/office/drawing/2014/main" id="{2C75A40C-856D-4B80-B56A-263516C7212D}"/>
                  </a:ext>
                </a:extLst>
              </p:cNvPr>
              <p:cNvSpPr txBox="1">
                <a:spLocks noRot="1" noChangeAspect="1" noMove="1" noResize="1" noEditPoints="1" noAdjustHandles="1" noChangeArrowheads="1" noChangeShapeType="1" noTextEdit="1"/>
              </p:cNvSpPr>
              <p:nvPr/>
            </p:nvSpPr>
            <p:spPr>
              <a:xfrm>
                <a:off x="7951837" y="5247278"/>
                <a:ext cx="4240163" cy="830997"/>
              </a:xfrm>
              <a:prstGeom prst="rect">
                <a:avLst/>
              </a:prstGeom>
              <a:blipFill>
                <a:blip r:embed="rId5"/>
                <a:stretch>
                  <a:fillRect l="-6466" t="-16176" r="-575"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156A08E-75FC-4876-9EDD-2F6E999C15AC}"/>
                  </a:ext>
                </a:extLst>
              </p:cNvPr>
              <p:cNvSpPr txBox="1"/>
              <p:nvPr/>
            </p:nvSpPr>
            <p:spPr>
              <a:xfrm>
                <a:off x="7643969" y="6078275"/>
                <a:ext cx="4548031" cy="769441"/>
              </a:xfrm>
              <a:prstGeom prst="rect">
                <a:avLst/>
              </a:prstGeom>
              <a:noFill/>
            </p:spPr>
            <p:txBody>
              <a:bodyPr wrap="square" rtlCol="0">
                <a:spAutoFit/>
              </a:bodyPr>
              <a:lstStyle/>
              <a:p>
                <a:r>
                  <a:rPr lang="en-GB" sz="4400" dirty="0"/>
                  <a:t>small </a:t>
                </a:r>
                <a14:m>
                  <m:oMath xmlns:m="http://schemas.openxmlformats.org/officeDocument/2006/math">
                    <m:r>
                      <a:rPr lang="en-GB" sz="4400" b="0" i="1" smtClean="0">
                        <a:latin typeface="Cambria Math" panose="02040503050406030204" pitchFamily="18" charset="0"/>
                      </a:rPr>
                      <m:t>𝑟</m:t>
                    </m:r>
                    <m:r>
                      <a:rPr lang="en-GB" sz="4400" b="0" i="1" smtClean="0">
                        <a:latin typeface="Cambria Math" panose="02040503050406030204" pitchFamily="18" charset="0"/>
                      </a:rPr>
                      <m:t>→</m:t>
                    </m:r>
                  </m:oMath>
                </a14:m>
                <a:r>
                  <a:rPr lang="en-CA" sz="4400" dirty="0"/>
                  <a:t> stronger</a:t>
                </a:r>
              </a:p>
            </p:txBody>
          </p:sp>
        </mc:Choice>
        <mc:Fallback xmlns="">
          <p:sp>
            <p:nvSpPr>
              <p:cNvPr id="51" name="TextBox 50">
                <a:extLst>
                  <a:ext uri="{FF2B5EF4-FFF2-40B4-BE49-F238E27FC236}">
                    <a16:creationId xmlns:a16="http://schemas.microsoft.com/office/drawing/2014/main" id="{7156A08E-75FC-4876-9EDD-2F6E999C15AC}"/>
                  </a:ext>
                </a:extLst>
              </p:cNvPr>
              <p:cNvSpPr txBox="1">
                <a:spLocks noRot="1" noChangeAspect="1" noMove="1" noResize="1" noEditPoints="1" noAdjustHandles="1" noChangeArrowheads="1" noChangeShapeType="1" noTextEdit="1"/>
              </p:cNvSpPr>
              <p:nvPr/>
            </p:nvSpPr>
            <p:spPr>
              <a:xfrm>
                <a:off x="7643969" y="6078275"/>
                <a:ext cx="4548031" cy="769441"/>
              </a:xfrm>
              <a:prstGeom prst="rect">
                <a:avLst/>
              </a:prstGeom>
              <a:blipFill>
                <a:blip r:embed="rId6"/>
                <a:stretch>
                  <a:fillRect l="-5496" t="-15873" r="-3083" b="-37302"/>
                </a:stretch>
              </a:blipFill>
            </p:spPr>
            <p:txBody>
              <a:bodyPr/>
              <a:lstStyle/>
              <a:p>
                <a:r>
                  <a:rPr lang="en-CA">
                    <a:noFill/>
                  </a:rPr>
                  <a:t> </a:t>
                </a:r>
              </a:p>
            </p:txBody>
          </p:sp>
        </mc:Fallback>
      </mc:AlternateContent>
      <p:sp>
        <p:nvSpPr>
          <p:cNvPr id="53" name="TextBox 52">
            <a:extLst>
              <a:ext uri="{FF2B5EF4-FFF2-40B4-BE49-F238E27FC236}">
                <a16:creationId xmlns:a16="http://schemas.microsoft.com/office/drawing/2014/main" id="{1114AEC8-3910-4747-9D6B-D56DBEE2BA55}"/>
              </a:ext>
            </a:extLst>
          </p:cNvPr>
          <p:cNvSpPr txBox="1"/>
          <p:nvPr/>
        </p:nvSpPr>
        <p:spPr>
          <a:xfrm>
            <a:off x="666444" y="2219707"/>
            <a:ext cx="5158251" cy="1569660"/>
          </a:xfrm>
          <a:prstGeom prst="rect">
            <a:avLst/>
          </a:prstGeom>
          <a:noFill/>
        </p:spPr>
        <p:txBody>
          <a:bodyPr wrap="square" rtlCol="0">
            <a:spAutoFit/>
          </a:bodyPr>
          <a:lstStyle/>
          <a:p>
            <a:pPr algn="ctr"/>
            <a:r>
              <a:rPr lang="en-GB" sz="4800" dirty="0"/>
              <a:t>“small/local regions of  spacetime”</a:t>
            </a:r>
            <a:endParaRPr lang="en-CA" sz="4800" dirty="0"/>
          </a:p>
        </p:txBody>
      </p:sp>
      <p:sp>
        <p:nvSpPr>
          <p:cNvPr id="54" name="TextBox 53">
            <a:extLst>
              <a:ext uri="{FF2B5EF4-FFF2-40B4-BE49-F238E27FC236}">
                <a16:creationId xmlns:a16="http://schemas.microsoft.com/office/drawing/2014/main" id="{6348E838-DE56-4A9C-85E6-0E41A4A76F60}"/>
              </a:ext>
            </a:extLst>
          </p:cNvPr>
          <p:cNvSpPr txBox="1"/>
          <p:nvPr/>
        </p:nvSpPr>
        <p:spPr>
          <a:xfrm>
            <a:off x="6367307" y="2144933"/>
            <a:ext cx="5021827" cy="1569660"/>
          </a:xfrm>
          <a:prstGeom prst="rect">
            <a:avLst/>
          </a:prstGeom>
          <a:noFill/>
        </p:spPr>
        <p:txBody>
          <a:bodyPr wrap="square" rtlCol="0">
            <a:spAutoFit/>
          </a:bodyPr>
          <a:lstStyle/>
          <a:p>
            <a:pPr algn="ctr"/>
            <a:r>
              <a:rPr lang="en-GB" sz="4800" dirty="0"/>
              <a:t>“uniform gravitational field”</a:t>
            </a:r>
            <a:endParaRPr lang="en-CA" sz="4800" dirty="0"/>
          </a:p>
        </p:txBody>
      </p:sp>
      <p:sp>
        <p:nvSpPr>
          <p:cNvPr id="57" name="TextBox 56">
            <a:extLst>
              <a:ext uri="{FF2B5EF4-FFF2-40B4-BE49-F238E27FC236}">
                <a16:creationId xmlns:a16="http://schemas.microsoft.com/office/drawing/2014/main" id="{F95A2FD1-5FAC-4E4A-B0F9-7DDE302BB85F}"/>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       “Inertial” reference frames are </a:t>
            </a:r>
            <a:r>
              <a:rPr lang="en-CA" sz="3200" u="sng" dirty="0">
                <a:solidFill>
                  <a:srgbClr val="FF0000"/>
                </a:solidFill>
              </a:rPr>
              <a:t>locally</a:t>
            </a:r>
            <a:r>
              <a:rPr lang="en-CA" sz="3200" dirty="0"/>
              <a:t> </a:t>
            </a:r>
            <a:br>
              <a:rPr lang="en-CA" sz="3200" dirty="0"/>
            </a:br>
            <a:r>
              <a:rPr lang="en-CA" sz="3200" dirty="0"/>
              <a:t>        indistinguishable from free-fall in a gravitational field.</a:t>
            </a:r>
          </a:p>
        </p:txBody>
      </p:sp>
      <p:sp>
        <p:nvSpPr>
          <p:cNvPr id="58" name="TextBox 57">
            <a:extLst>
              <a:ext uri="{FF2B5EF4-FFF2-40B4-BE49-F238E27FC236}">
                <a16:creationId xmlns:a16="http://schemas.microsoft.com/office/drawing/2014/main" id="{9FA80BF8-FB25-41D4-A340-931605870E88}"/>
              </a:ext>
            </a:extLst>
          </p:cNvPr>
          <p:cNvSpPr txBox="1"/>
          <p:nvPr/>
        </p:nvSpPr>
        <p:spPr>
          <a:xfrm>
            <a:off x="104388" y="3960703"/>
            <a:ext cx="11954648" cy="830997"/>
          </a:xfrm>
          <a:prstGeom prst="rect">
            <a:avLst/>
          </a:prstGeom>
          <a:noFill/>
        </p:spPr>
        <p:txBody>
          <a:bodyPr wrap="square" rtlCol="0">
            <a:spAutoFit/>
          </a:bodyPr>
          <a:lstStyle/>
          <a:p>
            <a:r>
              <a:rPr lang="en-GB" sz="4800" u="sng" dirty="0"/>
              <a:t>Real gravitational fields are not uniform</a:t>
            </a:r>
            <a:r>
              <a:rPr lang="en-GB" sz="4800" dirty="0"/>
              <a:t>:</a:t>
            </a:r>
            <a:endParaRPr lang="en-CA" sz="4800" dirty="0"/>
          </a:p>
        </p:txBody>
      </p:sp>
      <p:cxnSp>
        <p:nvCxnSpPr>
          <p:cNvPr id="6" name="Straight Connector 5">
            <a:extLst>
              <a:ext uri="{FF2B5EF4-FFF2-40B4-BE49-F238E27FC236}">
                <a16:creationId xmlns:a16="http://schemas.microsoft.com/office/drawing/2014/main" id="{732D5AD0-6B80-4FE1-A3B0-AA12965872CE}"/>
              </a:ext>
            </a:extLst>
          </p:cNvPr>
          <p:cNvCxnSpPr>
            <a:cxnSpLocks/>
          </p:cNvCxnSpPr>
          <p:nvPr/>
        </p:nvCxnSpPr>
        <p:spPr>
          <a:xfrm>
            <a:off x="0" y="3877858"/>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9" name="Ink 8">
                <a:extLst>
                  <a:ext uri="{FF2B5EF4-FFF2-40B4-BE49-F238E27FC236}">
                    <a16:creationId xmlns:a16="http://schemas.microsoft.com/office/drawing/2014/main" id="{B7C0E53A-DB57-4F4D-9FCB-60C8F8DA4B08}"/>
                  </a:ext>
                </a:extLst>
              </p14:cNvPr>
              <p14:cNvContentPartPr/>
              <p14:nvPr>
                <p:extLst>
                  <p:ext uri="{42D2F446-02D8-4167-A562-619A0277C38B}">
                    <p15:isNarration xmlns:p15="http://schemas.microsoft.com/office/powerpoint/2012/main" val="1"/>
                  </p:ext>
                </p:extLst>
              </p14:nvPr>
            </p14:nvContentPartPr>
            <p14:xfrm>
              <a:off x="5589360" y="2064600"/>
              <a:ext cx="6285960" cy="4713840"/>
            </p14:xfrm>
          </p:contentPart>
        </mc:Choice>
        <mc:Fallback xmlns="">
          <p:pic>
            <p:nvPicPr>
              <p:cNvPr id="9" name="Ink 8">
                <a:extLst>
                  <a:ext uri="{FF2B5EF4-FFF2-40B4-BE49-F238E27FC236}">
                    <a16:creationId xmlns:a16="http://schemas.microsoft.com/office/drawing/2014/main" id="{B7C0E53A-DB57-4F4D-9FCB-60C8F8DA4B08}"/>
                  </a:ext>
                </a:extLst>
              </p:cNvPr>
              <p:cNvPicPr>
                <a:picLocks noGrp="1" noRot="1" noChangeAspect="1" noMove="1" noResize="1" noEditPoints="1" noAdjustHandles="1" noChangeArrowheads="1" noChangeShapeType="1"/>
              </p:cNvPicPr>
              <p:nvPr/>
            </p:nvPicPr>
            <p:blipFill>
              <a:blip r:embed="rId8"/>
              <a:stretch>
                <a:fillRect/>
              </a:stretch>
            </p:blipFill>
            <p:spPr>
              <a:xfrm>
                <a:off x="5580000" y="2055240"/>
                <a:ext cx="6304680" cy="4732560"/>
              </a:xfrm>
              <a:prstGeom prst="rect">
                <a:avLst/>
              </a:prstGeom>
            </p:spPr>
          </p:pic>
        </mc:Fallback>
      </mc:AlternateContent>
    </p:spTree>
    <p:custDataLst>
      <p:tags r:id="rId1"/>
    </p:custDataLst>
    <p:extLst>
      <p:ext uri="{BB962C8B-B14F-4D97-AF65-F5344CB8AC3E}">
        <p14:creationId xmlns:p14="http://schemas.microsoft.com/office/powerpoint/2010/main" val="1910274707"/>
      </p:ext>
    </p:extLst>
  </p:cSld>
  <p:clrMapOvr>
    <a:masterClrMapping/>
  </p:clrMapOvr>
  <mc:AlternateContent xmlns:mc="http://schemas.openxmlformats.org/markup-compatibility/2006" xmlns:p14="http://schemas.microsoft.com/office/powerpoint/2010/main">
    <mc:Choice Requires="p14">
      <p:transition spd="slow" p14:dur="2000" advTm="52739"/>
    </mc:Choice>
    <mc:Fallback xmlns="">
      <p:transition spd="slow" advTm="52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4" grpId="0"/>
      <p:bldP spid="46" grpId="0"/>
      <p:bldP spid="51" grpId="0"/>
      <p:bldP spid="53" grpId="0"/>
      <p:bldP spid="54" grpId="0"/>
      <p:bldP spid="57" grpId="0" animBg="1"/>
      <p:bldP spid="5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a:extLst>
              <a:ext uri="{FF2B5EF4-FFF2-40B4-BE49-F238E27FC236}">
                <a16:creationId xmlns:a16="http://schemas.microsoft.com/office/drawing/2014/main" id="{0F918887-7B36-4054-8CB7-9D899369DA16}"/>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       “Inertial” reference frames are </a:t>
            </a:r>
            <a:r>
              <a:rPr lang="en-CA" sz="3200" u="sng" dirty="0"/>
              <a:t>locally</a:t>
            </a:r>
            <a:r>
              <a:rPr lang="en-CA" sz="3200" dirty="0"/>
              <a:t> </a:t>
            </a:r>
            <a:br>
              <a:rPr lang="en-CA" sz="3200" dirty="0"/>
            </a:br>
            <a:r>
              <a:rPr lang="en-CA" sz="3200" dirty="0"/>
              <a:t>        indistinguishable from free-fall in a gravitational field.</a:t>
            </a:r>
          </a:p>
        </p:txBody>
      </p:sp>
      <p:sp>
        <p:nvSpPr>
          <p:cNvPr id="4" name="TextBox 3">
            <a:extLst>
              <a:ext uri="{FF2B5EF4-FFF2-40B4-BE49-F238E27FC236}">
                <a16:creationId xmlns:a16="http://schemas.microsoft.com/office/drawing/2014/main" id="{3F41DE40-8120-4742-8ACB-ADB5CBDB472E}"/>
              </a:ext>
            </a:extLst>
          </p:cNvPr>
          <p:cNvSpPr txBox="1"/>
          <p:nvPr/>
        </p:nvSpPr>
        <p:spPr>
          <a:xfrm>
            <a:off x="385762" y="2423338"/>
            <a:ext cx="11420476" cy="3046988"/>
          </a:xfrm>
          <a:prstGeom prst="rect">
            <a:avLst/>
          </a:prstGeom>
          <a:noFill/>
        </p:spPr>
        <p:txBody>
          <a:bodyPr wrap="square" rtlCol="0">
            <a:spAutoFit/>
          </a:bodyPr>
          <a:lstStyle/>
          <a:p>
            <a:r>
              <a:rPr lang="en-GB" sz="4800" dirty="0"/>
              <a:t>In large enough regions of spacetime, we </a:t>
            </a:r>
            <a:r>
              <a:rPr lang="en-GB" sz="4800" b="1" u="sng" dirty="0">
                <a:solidFill>
                  <a:srgbClr val="FF0000"/>
                </a:solidFill>
              </a:rPr>
              <a:t>can</a:t>
            </a:r>
            <a:r>
              <a:rPr lang="en-GB" sz="4800" dirty="0"/>
              <a:t> tell the difference between global inertial frames far from gravity source, and freely-falling near gravity sources.</a:t>
            </a:r>
            <a:endParaRPr lang="en-CA" sz="4800" dirty="0"/>
          </a:p>
        </p:txBody>
      </p:sp>
      <p:sp>
        <p:nvSpPr>
          <p:cNvPr id="33" name="TextBox 32">
            <a:extLst>
              <a:ext uri="{FF2B5EF4-FFF2-40B4-BE49-F238E27FC236}">
                <a16:creationId xmlns:a16="http://schemas.microsoft.com/office/drawing/2014/main" id="{7044D8E1-E7FC-4B6D-BA44-9C3CE8AA3B98}"/>
              </a:ext>
            </a:extLst>
          </p:cNvPr>
          <p:cNvSpPr txBox="1"/>
          <p:nvPr/>
        </p:nvSpPr>
        <p:spPr>
          <a:xfrm>
            <a:off x="0" y="5797866"/>
            <a:ext cx="12192000" cy="784830"/>
          </a:xfrm>
          <a:prstGeom prst="rect">
            <a:avLst/>
          </a:prstGeom>
          <a:noFill/>
        </p:spPr>
        <p:txBody>
          <a:bodyPr wrap="square" rtlCol="0">
            <a:spAutoFit/>
          </a:bodyPr>
          <a:lstStyle/>
          <a:p>
            <a:pPr algn="ctr"/>
            <a:r>
              <a:rPr lang="en-GB" sz="4500" dirty="0"/>
              <a:t>We can tell the difference because of </a:t>
            </a:r>
            <a:r>
              <a:rPr lang="en-GB" sz="4500" b="1" u="sng" dirty="0">
                <a:solidFill>
                  <a:srgbClr val="7030A0"/>
                </a:solidFill>
              </a:rPr>
              <a:t>tidal forces</a:t>
            </a:r>
            <a:r>
              <a:rPr lang="en-GB" sz="4500" dirty="0"/>
              <a:t>.</a:t>
            </a:r>
            <a:endParaRPr lang="en-CA" sz="4500" dirty="0"/>
          </a:p>
        </p:txBody>
      </p:sp>
    </p:spTree>
    <p:custDataLst>
      <p:tags r:id="rId1"/>
    </p:custDataLst>
    <p:extLst>
      <p:ext uri="{BB962C8B-B14F-4D97-AF65-F5344CB8AC3E}">
        <p14:creationId xmlns:p14="http://schemas.microsoft.com/office/powerpoint/2010/main" val="927199724"/>
      </p:ext>
    </p:extLst>
  </p:cSld>
  <p:clrMapOvr>
    <a:masterClrMapping/>
  </p:clrMapOvr>
  <mc:AlternateContent xmlns:mc="http://schemas.openxmlformats.org/markup-compatibility/2006" xmlns:p14="http://schemas.microsoft.com/office/powerpoint/2010/main">
    <mc:Choice Requires="p14">
      <p:transition spd="med" p14:dur="700" advTm="11120">
        <p:fade/>
      </p:transition>
    </mc:Choice>
    <mc:Fallback xmlns="">
      <p:transition spd="med" advTm="111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6DFDED4-5931-4C05-85DB-3BBA341FFF4C}"/>
              </a:ext>
            </a:extLst>
          </p:cNvPr>
          <p:cNvGrpSpPr/>
          <p:nvPr/>
        </p:nvGrpSpPr>
        <p:grpSpPr>
          <a:xfrm>
            <a:off x="6931598" y="3342976"/>
            <a:ext cx="4601104" cy="1924050"/>
            <a:chOff x="6931598" y="3342976"/>
            <a:chExt cx="4601104" cy="1924050"/>
          </a:xfrm>
        </p:grpSpPr>
        <p:sp>
          <p:nvSpPr>
            <p:cNvPr id="7" name="Rectangle 6">
              <a:extLst>
                <a:ext uri="{FF2B5EF4-FFF2-40B4-BE49-F238E27FC236}">
                  <a16:creationId xmlns:a16="http://schemas.microsoft.com/office/drawing/2014/main" id="{49A1C9CD-27B9-4B8A-89A4-C3C45DAE3C88}"/>
                </a:ext>
              </a:extLst>
            </p:cNvPr>
            <p:cNvSpPr/>
            <p:nvPr/>
          </p:nvSpPr>
          <p:spPr>
            <a:xfrm>
              <a:off x="6931598" y="3342976"/>
              <a:ext cx="4601104"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2" name="Picture 2" descr="Basketball, Ball, Sport, Orange Ball, Round, Cut Out">
              <a:extLst>
                <a:ext uri="{FF2B5EF4-FFF2-40B4-BE49-F238E27FC236}">
                  <a16:creationId xmlns:a16="http://schemas.microsoft.com/office/drawing/2014/main" id="{3F685FC4-9121-4737-BAF6-57DC0862B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114" y="4118875"/>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asketball, Ball, Sport, Orange Ball, Round, Cut Out">
              <a:extLst>
                <a:ext uri="{FF2B5EF4-FFF2-40B4-BE49-F238E27FC236}">
                  <a16:creationId xmlns:a16="http://schemas.microsoft.com/office/drawing/2014/main" id="{EA204B08-7C7D-49E6-8E75-F9D676CDC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743" y="4143344"/>
              <a:ext cx="690103" cy="690103"/>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319" y="2118793"/>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8" name="Content Placeholder 2">
            <a:extLst>
              <a:ext uri="{FF2B5EF4-FFF2-40B4-BE49-F238E27FC236}">
                <a16:creationId xmlns:a16="http://schemas.microsoft.com/office/drawing/2014/main" id="{0FDC3ECF-982F-425B-893C-FE6FDFB33ABE}"/>
              </a:ext>
            </a:extLst>
          </p:cNvPr>
          <p:cNvSpPr txBox="1">
            <a:spLocks/>
          </p:cNvSpPr>
          <p:nvPr/>
        </p:nvSpPr>
        <p:spPr>
          <a:xfrm>
            <a:off x="116042" y="2335568"/>
            <a:ext cx="2535639" cy="790633"/>
          </a:xfrm>
          <a:prstGeom prst="rect">
            <a:avLst/>
          </a:prstGeom>
          <a:solidFill>
            <a:schemeClr val="bg1"/>
          </a:solidFill>
          <a:effectLst>
            <a:softEdge rad="127000"/>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00B0F0"/>
                </a:solidFill>
              </a:rPr>
              <a:t>Box + Ball inertial in space</a:t>
            </a:r>
            <a:endParaRPr lang="en-US" dirty="0"/>
          </a:p>
        </p:txBody>
      </p:sp>
      <p:sp>
        <p:nvSpPr>
          <p:cNvPr id="64" name="TextBox 63">
            <a:extLst>
              <a:ext uri="{FF2B5EF4-FFF2-40B4-BE49-F238E27FC236}">
                <a16:creationId xmlns:a16="http://schemas.microsoft.com/office/drawing/2014/main" id="{0F918887-7B36-4054-8CB7-9D899369DA16}"/>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       “Inertial” reference frames are </a:t>
            </a:r>
            <a:r>
              <a:rPr lang="en-CA" sz="3200" u="sng" dirty="0"/>
              <a:t>locally</a:t>
            </a:r>
            <a:r>
              <a:rPr lang="en-CA" sz="3200" dirty="0"/>
              <a:t> </a:t>
            </a:r>
            <a:br>
              <a:rPr lang="en-CA" sz="3200" dirty="0"/>
            </a:br>
            <a:r>
              <a:rPr lang="en-CA" sz="3200" dirty="0"/>
              <a:t>        indistinguishable from free-fall in a gravitational field.</a:t>
            </a:r>
          </a:p>
        </p:txBody>
      </p:sp>
      <p:sp>
        <p:nvSpPr>
          <p:cNvPr id="35" name="Content Placeholder 2">
            <a:extLst>
              <a:ext uri="{FF2B5EF4-FFF2-40B4-BE49-F238E27FC236}">
                <a16:creationId xmlns:a16="http://schemas.microsoft.com/office/drawing/2014/main" id="{890EC14D-ADAF-4E17-B315-CBECE4ACA48A}"/>
              </a:ext>
            </a:extLst>
          </p:cNvPr>
          <p:cNvSpPr txBox="1">
            <a:spLocks/>
          </p:cNvSpPr>
          <p:nvPr/>
        </p:nvSpPr>
        <p:spPr>
          <a:xfrm>
            <a:off x="9843184" y="2226114"/>
            <a:ext cx="2342333" cy="985680"/>
          </a:xfrm>
          <a:prstGeom prst="rect">
            <a:avLst/>
          </a:prstGeom>
          <a:solidFill>
            <a:schemeClr val="bg1"/>
          </a:solidFill>
          <a:effectLst>
            <a:softEdge rad="1270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FF0000"/>
                </a:solidFill>
              </a:rPr>
              <a:t>Box + Ball</a:t>
            </a:r>
            <a:br>
              <a:rPr lang="en-US" b="1" dirty="0">
                <a:solidFill>
                  <a:srgbClr val="FF0000"/>
                </a:solidFill>
              </a:rPr>
            </a:br>
            <a:r>
              <a:rPr lang="en-US" b="1" dirty="0">
                <a:solidFill>
                  <a:srgbClr val="FF0000"/>
                </a:solidFill>
              </a:rPr>
              <a:t>in Free-fall</a:t>
            </a:r>
            <a:endParaRPr lang="en-US" dirty="0">
              <a:solidFill>
                <a:srgbClr val="FF0000"/>
              </a:solidFill>
            </a:endParaRPr>
          </a:p>
        </p:txBody>
      </p:sp>
      <p:grpSp>
        <p:nvGrpSpPr>
          <p:cNvPr id="5" name="Group 4">
            <a:extLst>
              <a:ext uri="{FF2B5EF4-FFF2-40B4-BE49-F238E27FC236}">
                <a16:creationId xmlns:a16="http://schemas.microsoft.com/office/drawing/2014/main" id="{CEB060F2-B0ED-44F8-84FF-7C91051235B2}"/>
              </a:ext>
            </a:extLst>
          </p:cNvPr>
          <p:cNvGrpSpPr/>
          <p:nvPr/>
        </p:nvGrpSpPr>
        <p:grpSpPr>
          <a:xfrm rot="5400000">
            <a:off x="8879366" y="2564093"/>
            <a:ext cx="742121" cy="579783"/>
            <a:chOff x="2141883" y="7500730"/>
            <a:chExt cx="742121" cy="579783"/>
          </a:xfrm>
        </p:grpSpPr>
        <p:cxnSp>
          <p:nvCxnSpPr>
            <p:cNvPr id="36" name="Straight Connector 35">
              <a:extLst>
                <a:ext uri="{FF2B5EF4-FFF2-40B4-BE49-F238E27FC236}">
                  <a16:creationId xmlns:a16="http://schemas.microsoft.com/office/drawing/2014/main" id="{DD16438D-02D0-424E-A11C-6B14B089FA24}"/>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BDC177-3E60-4ED7-9079-9B97DAB67F50}"/>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FD021F-6D73-433B-85CF-67F17719B3D9}"/>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D9AA3C3-F6EC-434A-BF96-720DF85DC1CB}"/>
              </a:ext>
            </a:extLst>
          </p:cNvPr>
          <p:cNvGrpSpPr/>
          <p:nvPr/>
        </p:nvGrpSpPr>
        <p:grpSpPr>
          <a:xfrm rot="4500000">
            <a:off x="7631122" y="3635764"/>
            <a:ext cx="502143" cy="382253"/>
            <a:chOff x="2141883" y="7500730"/>
            <a:chExt cx="742121" cy="579783"/>
          </a:xfrm>
        </p:grpSpPr>
        <p:cxnSp>
          <p:nvCxnSpPr>
            <p:cNvPr id="52" name="Straight Connector 51">
              <a:extLst>
                <a:ext uri="{FF2B5EF4-FFF2-40B4-BE49-F238E27FC236}">
                  <a16:creationId xmlns:a16="http://schemas.microsoft.com/office/drawing/2014/main" id="{37C5607F-720D-4787-A703-D0797B62FA88}"/>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7A38E96-6B90-4E52-8B50-3E68C86C5318}"/>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B91810-160A-4115-883C-22028BFDFD1C}"/>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Picture 6" descr="Earth, Planet, Space, World, Blue Planet, Outer Space">
            <a:extLst>
              <a:ext uri="{FF2B5EF4-FFF2-40B4-BE49-F238E27FC236}">
                <a16:creationId xmlns:a16="http://schemas.microsoft.com/office/drawing/2014/main" id="{E64B1E39-E369-4A5F-83D3-1E242FA67A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4166" y="5737226"/>
            <a:ext cx="2289629" cy="2289629"/>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DF7800A8-A9E8-4D8F-9A17-C909BD5AB407}"/>
              </a:ext>
            </a:extLst>
          </p:cNvPr>
          <p:cNvGrpSpPr/>
          <p:nvPr/>
        </p:nvGrpSpPr>
        <p:grpSpPr>
          <a:xfrm rot="6300000">
            <a:off x="10338459" y="3654816"/>
            <a:ext cx="502143" cy="382253"/>
            <a:chOff x="2141883" y="7500730"/>
            <a:chExt cx="742121" cy="579783"/>
          </a:xfrm>
        </p:grpSpPr>
        <p:cxnSp>
          <p:nvCxnSpPr>
            <p:cNvPr id="26" name="Straight Connector 25">
              <a:extLst>
                <a:ext uri="{FF2B5EF4-FFF2-40B4-BE49-F238E27FC236}">
                  <a16:creationId xmlns:a16="http://schemas.microsoft.com/office/drawing/2014/main" id="{BAB240E9-6B44-4885-A7E8-C5A2BBBDF9E3}"/>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F22D4-AF63-42F8-804C-C871A281F63A}"/>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AFCBC2-BD27-4FA1-91A8-D07BC2B07E60}"/>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3362BD4-0684-4EF0-BC43-98628708DD75}"/>
              </a:ext>
            </a:extLst>
          </p:cNvPr>
          <p:cNvGrpSpPr/>
          <p:nvPr/>
        </p:nvGrpSpPr>
        <p:grpSpPr>
          <a:xfrm>
            <a:off x="8541429" y="4464124"/>
            <a:ext cx="1443946" cy="0"/>
            <a:chOff x="9086853" y="2476500"/>
            <a:chExt cx="1443946" cy="0"/>
          </a:xfrm>
        </p:grpSpPr>
        <p:cxnSp>
          <p:nvCxnSpPr>
            <p:cNvPr id="29" name="Straight Arrow Connector 28">
              <a:extLst>
                <a:ext uri="{FF2B5EF4-FFF2-40B4-BE49-F238E27FC236}">
                  <a16:creationId xmlns:a16="http://schemas.microsoft.com/office/drawing/2014/main" id="{A0F26A21-6D17-4573-9B40-9C0696F15015}"/>
                </a:ext>
              </a:extLst>
            </p:cNvPr>
            <p:cNvCxnSpPr>
              <a:cxnSpLocks/>
            </p:cNvCxnSpPr>
            <p:nvPr/>
          </p:nvCxnSpPr>
          <p:spPr>
            <a:xfrm rot="16200000" flipH="1">
              <a:off x="9410703" y="2152650"/>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34AD7B7-12A7-49AD-A3F6-1B646A3858AF}"/>
                </a:ext>
              </a:extLst>
            </p:cNvPr>
            <p:cNvCxnSpPr>
              <a:cxnSpLocks/>
            </p:cNvCxnSpPr>
            <p:nvPr/>
          </p:nvCxnSpPr>
          <p:spPr>
            <a:xfrm rot="5400000">
              <a:off x="10206949" y="2152650"/>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B8BF59D8-D1A9-4EBC-A1D1-F103F37ED2B0}"/>
              </a:ext>
            </a:extLst>
          </p:cNvPr>
          <p:cNvSpPr/>
          <p:nvPr/>
        </p:nvSpPr>
        <p:spPr>
          <a:xfrm>
            <a:off x="1486426" y="3342976"/>
            <a:ext cx="4601104"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6" name="Group 5">
            <a:extLst>
              <a:ext uri="{FF2B5EF4-FFF2-40B4-BE49-F238E27FC236}">
                <a16:creationId xmlns:a16="http://schemas.microsoft.com/office/drawing/2014/main" id="{0360F7F0-EEC3-4EE1-AA44-33F12D1F4114}"/>
              </a:ext>
            </a:extLst>
          </p:cNvPr>
          <p:cNvGrpSpPr/>
          <p:nvPr/>
        </p:nvGrpSpPr>
        <p:grpSpPr>
          <a:xfrm>
            <a:off x="2323942" y="4118875"/>
            <a:ext cx="2979732" cy="714572"/>
            <a:chOff x="2323942" y="4118875"/>
            <a:chExt cx="2979732" cy="714572"/>
          </a:xfrm>
        </p:grpSpPr>
        <p:pic>
          <p:nvPicPr>
            <p:cNvPr id="37" name="Picture 2" descr="Basketball, Ball, Sport, Orange Ball, Round, Cut Out">
              <a:extLst>
                <a:ext uri="{FF2B5EF4-FFF2-40B4-BE49-F238E27FC236}">
                  <a16:creationId xmlns:a16="http://schemas.microsoft.com/office/drawing/2014/main" id="{D71279D7-E458-4F57-A3DF-D72F13643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942" y="4118875"/>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asketball, Ball, Sport, Orange Ball, Round, Cut Out">
              <a:extLst>
                <a:ext uri="{FF2B5EF4-FFF2-40B4-BE49-F238E27FC236}">
                  <a16:creationId xmlns:a16="http://schemas.microsoft.com/office/drawing/2014/main" id="{D3438C41-103F-4BF5-8B76-595784F195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571" y="4143344"/>
              <a:ext cx="690103" cy="69010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8" name="Ink 7">
                <a:extLst>
                  <a:ext uri="{FF2B5EF4-FFF2-40B4-BE49-F238E27FC236}">
                    <a16:creationId xmlns:a16="http://schemas.microsoft.com/office/drawing/2014/main" id="{6EDC9EC0-FE7C-430E-8F27-AF8961637104}"/>
                  </a:ext>
                </a:extLst>
              </p14:cNvPr>
              <p14:cNvContentPartPr/>
              <p14:nvPr>
                <p:extLst>
                  <p:ext uri="{42D2F446-02D8-4167-A562-619A0277C38B}">
                    <p15:isNarration xmlns:p15="http://schemas.microsoft.com/office/powerpoint/2012/main" val="1"/>
                  </p:ext>
                </p:extLst>
              </p14:nvPr>
            </p14:nvContentPartPr>
            <p14:xfrm>
              <a:off x="8183520" y="4872600"/>
              <a:ext cx="2043360" cy="1092960"/>
            </p14:xfrm>
          </p:contentPart>
        </mc:Choice>
        <mc:Fallback xmlns="">
          <p:pic>
            <p:nvPicPr>
              <p:cNvPr id="8" name="Ink 7">
                <a:extLst>
                  <a:ext uri="{FF2B5EF4-FFF2-40B4-BE49-F238E27FC236}">
                    <a16:creationId xmlns:a16="http://schemas.microsoft.com/office/drawing/2014/main" id="{6EDC9EC0-FE7C-430E-8F27-AF8961637104}"/>
                  </a:ext>
                </a:extLst>
              </p:cNvPr>
              <p:cNvPicPr>
                <a:picLocks noGrp="1" noRot="1" noChangeAspect="1" noMove="1" noResize="1" noEditPoints="1" noAdjustHandles="1" noChangeArrowheads="1" noChangeShapeType="1"/>
              </p:cNvPicPr>
              <p:nvPr/>
            </p:nvPicPr>
            <p:blipFill>
              <a:blip r:embed="rId8"/>
              <a:stretch>
                <a:fillRect/>
              </a:stretch>
            </p:blipFill>
            <p:spPr>
              <a:xfrm>
                <a:off x="8174160" y="4863240"/>
                <a:ext cx="2062080" cy="1111680"/>
              </a:xfrm>
              <a:prstGeom prst="rect">
                <a:avLst/>
              </a:prstGeom>
            </p:spPr>
          </p:pic>
        </mc:Fallback>
      </mc:AlternateContent>
    </p:spTree>
    <p:custDataLst>
      <p:tags r:id="rId1"/>
    </p:custDataLst>
    <p:extLst>
      <p:ext uri="{BB962C8B-B14F-4D97-AF65-F5344CB8AC3E}">
        <p14:creationId xmlns:p14="http://schemas.microsoft.com/office/powerpoint/2010/main" val="2338144674"/>
      </p:ext>
    </p:extLst>
  </p:cSld>
  <p:clrMapOvr>
    <a:masterClrMapping/>
  </p:clrMapOvr>
  <mc:AlternateContent xmlns:mc="http://schemas.openxmlformats.org/markup-compatibility/2006" xmlns:p14="http://schemas.microsoft.com/office/powerpoint/2010/main">
    <mc:Choice Requires="p14">
      <p:transition spd="slow" p14:dur="2000" advTm="47294"/>
    </mc:Choice>
    <mc:Fallback xmlns="">
      <p:transition spd="slow" advTm="47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0"/>
                                  </p:stCondLst>
                                  <p:childTnLst>
                                    <p:set>
                                      <p:cBhvr>
                                        <p:cTn id="24" dur="1" fill="hold">
                                          <p:stCondLst>
                                            <p:cond delay="0"/>
                                          </p:stCondLst>
                                        </p:cTn>
                                        <p:tgtEl>
                                          <p:spTgt spid="5122"/>
                                        </p:tgtEl>
                                        <p:attrNameLst>
                                          <p:attrName>style.visibility</p:attrName>
                                        </p:attrNameLst>
                                      </p:cBhvr>
                                      <p:to>
                                        <p:strVal val="visible"/>
                                      </p:to>
                                    </p:set>
                                    <p:animEffect transition="in" filter="fade">
                                      <p:cBhvr>
                                        <p:cTn id="25" dur="500"/>
                                        <p:tgtEl>
                                          <p:spTgt spid="51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up)">
                                      <p:cBhvr>
                                        <p:cTn id="43" dur="500"/>
                                        <p:tgtEl>
                                          <p:spTgt spid="51"/>
                                        </p:tgtEl>
                                      </p:cBhvr>
                                    </p:animEffect>
                                  </p:childTnLst>
                                </p:cTn>
                              </p:par>
                              <p:par>
                                <p:cTn id="44" presetID="22" presetClass="entr" presetSubtype="1"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up)">
                                      <p:cBhvr>
                                        <p:cTn id="46" dur="500"/>
                                        <p:tgtEl>
                                          <p:spTgt spid="25"/>
                                        </p:tgtEl>
                                      </p:cBhvr>
                                    </p:animEffect>
                                  </p:childTnLst>
                                </p:cTn>
                              </p:par>
                              <p:par>
                                <p:cTn id="47" presetID="22" presetClass="entr" presetSubtype="1"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arn(inVertical)">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5" grpId="0" animBg="1"/>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319" y="2118793"/>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8" name="Content Placeholder 2">
            <a:extLst>
              <a:ext uri="{FF2B5EF4-FFF2-40B4-BE49-F238E27FC236}">
                <a16:creationId xmlns:a16="http://schemas.microsoft.com/office/drawing/2014/main" id="{0FDC3ECF-982F-425B-893C-FE6FDFB33ABE}"/>
              </a:ext>
            </a:extLst>
          </p:cNvPr>
          <p:cNvSpPr txBox="1">
            <a:spLocks/>
          </p:cNvSpPr>
          <p:nvPr/>
        </p:nvSpPr>
        <p:spPr>
          <a:xfrm>
            <a:off x="116042" y="2159088"/>
            <a:ext cx="2535639" cy="790633"/>
          </a:xfrm>
          <a:prstGeom prst="rect">
            <a:avLst/>
          </a:prstGeom>
          <a:solidFill>
            <a:schemeClr val="bg1"/>
          </a:solidFill>
          <a:effectLst>
            <a:softEdge rad="127000"/>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00B0F0"/>
                </a:solidFill>
              </a:rPr>
              <a:t>Box + Ball inertial in space</a:t>
            </a:r>
            <a:endParaRPr lang="en-US" dirty="0"/>
          </a:p>
        </p:txBody>
      </p:sp>
      <p:sp>
        <p:nvSpPr>
          <p:cNvPr id="64" name="TextBox 63">
            <a:extLst>
              <a:ext uri="{FF2B5EF4-FFF2-40B4-BE49-F238E27FC236}">
                <a16:creationId xmlns:a16="http://schemas.microsoft.com/office/drawing/2014/main" id="{0F918887-7B36-4054-8CB7-9D899369DA16}"/>
              </a:ext>
            </a:extLst>
          </p:cNvPr>
          <p:cNvSpPr txBox="1"/>
          <p:nvPr/>
        </p:nvSpPr>
        <p:spPr>
          <a:xfrm>
            <a:off x="371474" y="95250"/>
            <a:ext cx="11420476" cy="2000548"/>
          </a:xfrm>
          <a:prstGeom prst="rect">
            <a:avLst/>
          </a:prstGeom>
          <a:noFill/>
          <a:ln w="76200">
            <a:solidFill>
              <a:schemeClr val="tx1"/>
            </a:solidFill>
          </a:ln>
        </p:spPr>
        <p:txBody>
          <a:bodyPr wrap="square" rtlCol="0">
            <a:spAutoFit/>
          </a:bodyPr>
          <a:lstStyle/>
          <a:p>
            <a:r>
              <a:rPr lang="en-US" sz="6000" dirty="0"/>
              <a:t> Equivalence Principle:</a:t>
            </a:r>
          </a:p>
          <a:p>
            <a:r>
              <a:rPr lang="en-CA" sz="3200" dirty="0"/>
              <a:t>       “Inertial” reference frames are </a:t>
            </a:r>
            <a:r>
              <a:rPr lang="en-CA" sz="3200" u="sng" dirty="0"/>
              <a:t>locally</a:t>
            </a:r>
            <a:r>
              <a:rPr lang="en-CA" sz="3200" dirty="0"/>
              <a:t> </a:t>
            </a:r>
            <a:br>
              <a:rPr lang="en-CA" sz="3200" dirty="0"/>
            </a:br>
            <a:r>
              <a:rPr lang="en-CA" sz="3200" dirty="0"/>
              <a:t>        indistinguishable from free-fall in a gravitational field.</a:t>
            </a:r>
          </a:p>
        </p:txBody>
      </p:sp>
      <p:sp>
        <p:nvSpPr>
          <p:cNvPr id="35" name="Content Placeholder 2">
            <a:extLst>
              <a:ext uri="{FF2B5EF4-FFF2-40B4-BE49-F238E27FC236}">
                <a16:creationId xmlns:a16="http://schemas.microsoft.com/office/drawing/2014/main" id="{890EC14D-ADAF-4E17-B315-CBECE4ACA48A}"/>
              </a:ext>
            </a:extLst>
          </p:cNvPr>
          <p:cNvSpPr txBox="1">
            <a:spLocks/>
          </p:cNvSpPr>
          <p:nvPr/>
        </p:nvSpPr>
        <p:spPr>
          <a:xfrm>
            <a:off x="9843184" y="2226114"/>
            <a:ext cx="2342333" cy="985680"/>
          </a:xfrm>
          <a:prstGeom prst="rect">
            <a:avLst/>
          </a:prstGeom>
          <a:solidFill>
            <a:schemeClr val="bg1"/>
          </a:solidFill>
          <a:effectLst>
            <a:softEdge rad="1270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FF0000"/>
                </a:solidFill>
              </a:rPr>
              <a:t>Box + Ball</a:t>
            </a:r>
            <a:br>
              <a:rPr lang="en-US" b="1" dirty="0">
                <a:solidFill>
                  <a:srgbClr val="FF0000"/>
                </a:solidFill>
              </a:rPr>
            </a:br>
            <a:r>
              <a:rPr lang="en-US" b="1" dirty="0">
                <a:solidFill>
                  <a:srgbClr val="FF0000"/>
                </a:solidFill>
              </a:rPr>
              <a:t>in Free-fall</a:t>
            </a:r>
            <a:endParaRPr lang="en-US" dirty="0">
              <a:solidFill>
                <a:srgbClr val="FF0000"/>
              </a:solidFill>
            </a:endParaRPr>
          </a:p>
        </p:txBody>
      </p:sp>
      <p:grpSp>
        <p:nvGrpSpPr>
          <p:cNvPr id="5" name="Group 4">
            <a:extLst>
              <a:ext uri="{FF2B5EF4-FFF2-40B4-BE49-F238E27FC236}">
                <a16:creationId xmlns:a16="http://schemas.microsoft.com/office/drawing/2014/main" id="{CEB060F2-B0ED-44F8-84FF-7C91051235B2}"/>
              </a:ext>
            </a:extLst>
          </p:cNvPr>
          <p:cNvGrpSpPr/>
          <p:nvPr/>
        </p:nvGrpSpPr>
        <p:grpSpPr>
          <a:xfrm rot="5400000">
            <a:off x="9073937" y="2084977"/>
            <a:ext cx="422514" cy="579783"/>
            <a:chOff x="2141883" y="7500730"/>
            <a:chExt cx="742121" cy="579783"/>
          </a:xfrm>
        </p:grpSpPr>
        <p:cxnSp>
          <p:nvCxnSpPr>
            <p:cNvPr id="36" name="Straight Connector 35">
              <a:extLst>
                <a:ext uri="{FF2B5EF4-FFF2-40B4-BE49-F238E27FC236}">
                  <a16:creationId xmlns:a16="http://schemas.microsoft.com/office/drawing/2014/main" id="{DD16438D-02D0-424E-A11C-6B14B089FA24}"/>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BDC177-3E60-4ED7-9079-9B97DAB67F50}"/>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4FD021F-6D73-433B-85CF-67F17719B3D9}"/>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Picture 6" descr="Earth, Planet, Space, World, Blue Planet, Outer Space">
            <a:extLst>
              <a:ext uri="{FF2B5EF4-FFF2-40B4-BE49-F238E27FC236}">
                <a16:creationId xmlns:a16="http://schemas.microsoft.com/office/drawing/2014/main" id="{E64B1E39-E369-4A5F-83D3-1E242FA67A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4166" y="5737226"/>
            <a:ext cx="2289629" cy="228962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B244FFA-B0EA-40B2-9676-BBDD7ECFD095}"/>
              </a:ext>
            </a:extLst>
          </p:cNvPr>
          <p:cNvGrpSpPr/>
          <p:nvPr/>
        </p:nvGrpSpPr>
        <p:grpSpPr>
          <a:xfrm>
            <a:off x="3029129" y="2677084"/>
            <a:ext cx="1340987" cy="3206788"/>
            <a:chOff x="3029129" y="2677084"/>
            <a:chExt cx="1340987" cy="3206788"/>
          </a:xfrm>
        </p:grpSpPr>
        <p:sp>
          <p:nvSpPr>
            <p:cNvPr id="33" name="Rectangle 32">
              <a:extLst>
                <a:ext uri="{FF2B5EF4-FFF2-40B4-BE49-F238E27FC236}">
                  <a16:creationId xmlns:a16="http://schemas.microsoft.com/office/drawing/2014/main" id="{B8BF59D8-D1A9-4EBC-A1D1-F103F37ED2B0}"/>
                </a:ext>
              </a:extLst>
            </p:cNvPr>
            <p:cNvSpPr/>
            <p:nvPr/>
          </p:nvSpPr>
          <p:spPr>
            <a:xfrm rot="5400000">
              <a:off x="2096229" y="3609984"/>
              <a:ext cx="3206788" cy="1340987"/>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7" name="Picture 2" descr="Basketball, Ball, Sport, Orange Ball, Round, Cut Out">
              <a:extLst>
                <a:ext uri="{FF2B5EF4-FFF2-40B4-BE49-F238E27FC236}">
                  <a16:creationId xmlns:a16="http://schemas.microsoft.com/office/drawing/2014/main" id="{D71279D7-E458-4F57-A3DF-D72F13643F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015" y="3076387"/>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asketball, Ball, Sport, Orange Ball, Round, Cut Out">
              <a:extLst>
                <a:ext uri="{FF2B5EF4-FFF2-40B4-BE49-F238E27FC236}">
                  <a16:creationId xmlns:a16="http://schemas.microsoft.com/office/drawing/2014/main" id="{D3438C41-103F-4BF5-8B76-595784F195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6130" y="4921974"/>
              <a:ext cx="690103" cy="6901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6F1E7B2B-D2C5-40BF-BD83-9BB77C651171}"/>
              </a:ext>
            </a:extLst>
          </p:cNvPr>
          <p:cNvGrpSpPr/>
          <p:nvPr/>
        </p:nvGrpSpPr>
        <p:grpSpPr>
          <a:xfrm>
            <a:off x="8608704" y="2677085"/>
            <a:ext cx="1340987" cy="3206788"/>
            <a:chOff x="8608704" y="2677085"/>
            <a:chExt cx="1340987" cy="3206788"/>
          </a:xfrm>
        </p:grpSpPr>
        <p:sp>
          <p:nvSpPr>
            <p:cNvPr id="31" name="Rectangle 30">
              <a:extLst>
                <a:ext uri="{FF2B5EF4-FFF2-40B4-BE49-F238E27FC236}">
                  <a16:creationId xmlns:a16="http://schemas.microsoft.com/office/drawing/2014/main" id="{EA027C60-91D7-4E08-A02C-DA3064324E93}"/>
                </a:ext>
              </a:extLst>
            </p:cNvPr>
            <p:cNvSpPr/>
            <p:nvPr/>
          </p:nvSpPr>
          <p:spPr>
            <a:xfrm rot="5400000">
              <a:off x="7675804" y="3609985"/>
              <a:ext cx="3206788" cy="1340987"/>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2" name="Picture 2" descr="Basketball, Ball, Sport, Orange Ball, Round, Cut Out">
              <a:extLst>
                <a:ext uri="{FF2B5EF4-FFF2-40B4-BE49-F238E27FC236}">
                  <a16:creationId xmlns:a16="http://schemas.microsoft.com/office/drawing/2014/main" id="{4C21B7FD-84D1-418A-ABD8-62E8202303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1590" y="3076388"/>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Basketball, Ball, Sport, Orange Ball, Round, Cut Out">
              <a:extLst>
                <a:ext uri="{FF2B5EF4-FFF2-40B4-BE49-F238E27FC236}">
                  <a16:creationId xmlns:a16="http://schemas.microsoft.com/office/drawing/2014/main" id="{0DDBFDF5-CC71-4EBB-BBF5-584F446F5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5705" y="4921975"/>
              <a:ext cx="690103" cy="6901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4D9AA3C3-F6EC-434A-BF96-720DF85DC1CB}"/>
              </a:ext>
            </a:extLst>
          </p:cNvPr>
          <p:cNvGrpSpPr/>
          <p:nvPr/>
        </p:nvGrpSpPr>
        <p:grpSpPr>
          <a:xfrm rot="5400000">
            <a:off x="8931589" y="4374926"/>
            <a:ext cx="690102" cy="382253"/>
            <a:chOff x="2141883" y="7500730"/>
            <a:chExt cx="742121" cy="579783"/>
          </a:xfrm>
        </p:grpSpPr>
        <p:cxnSp>
          <p:nvCxnSpPr>
            <p:cNvPr id="52" name="Straight Connector 51">
              <a:extLst>
                <a:ext uri="{FF2B5EF4-FFF2-40B4-BE49-F238E27FC236}">
                  <a16:creationId xmlns:a16="http://schemas.microsoft.com/office/drawing/2014/main" id="{37C5607F-720D-4787-A703-D0797B62FA88}"/>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7A38E96-6B90-4E52-8B50-3E68C86C5318}"/>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B91810-160A-4115-883C-22028BFDFD1C}"/>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F7800A8-A9E8-4D8F-9A17-C909BD5AB407}"/>
              </a:ext>
            </a:extLst>
          </p:cNvPr>
          <p:cNvGrpSpPr/>
          <p:nvPr/>
        </p:nvGrpSpPr>
        <p:grpSpPr>
          <a:xfrm rot="5400000">
            <a:off x="9164402" y="2736599"/>
            <a:ext cx="189154" cy="382253"/>
            <a:chOff x="2141883" y="7500730"/>
            <a:chExt cx="742121" cy="579783"/>
          </a:xfrm>
        </p:grpSpPr>
        <p:cxnSp>
          <p:nvCxnSpPr>
            <p:cNvPr id="26" name="Straight Connector 25">
              <a:extLst>
                <a:ext uri="{FF2B5EF4-FFF2-40B4-BE49-F238E27FC236}">
                  <a16:creationId xmlns:a16="http://schemas.microsoft.com/office/drawing/2014/main" id="{BAB240E9-6B44-4885-A7E8-C5A2BBBDF9E3}"/>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F22D4-AF63-42F8-804C-C871A281F63A}"/>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AFCBC2-BD27-4FA1-91A8-D07BC2B07E60}"/>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3362BD4-0684-4EF0-BC43-98628708DD75}"/>
              </a:ext>
            </a:extLst>
          </p:cNvPr>
          <p:cNvGrpSpPr/>
          <p:nvPr/>
        </p:nvGrpSpPr>
        <p:grpSpPr>
          <a:xfrm rot="5400000">
            <a:off x="8169167" y="4251999"/>
            <a:ext cx="3149829" cy="0"/>
            <a:chOff x="9883099" y="2476500"/>
            <a:chExt cx="3149829" cy="0"/>
          </a:xfrm>
        </p:grpSpPr>
        <p:cxnSp>
          <p:nvCxnSpPr>
            <p:cNvPr id="29" name="Straight Arrow Connector 28">
              <a:extLst>
                <a:ext uri="{FF2B5EF4-FFF2-40B4-BE49-F238E27FC236}">
                  <a16:creationId xmlns:a16="http://schemas.microsoft.com/office/drawing/2014/main" id="{A0F26A21-6D17-4573-9B40-9C0696F15015}"/>
                </a:ext>
              </a:extLst>
            </p:cNvPr>
            <p:cNvCxnSpPr>
              <a:cxnSpLocks/>
            </p:cNvCxnSpPr>
            <p:nvPr/>
          </p:nvCxnSpPr>
          <p:spPr>
            <a:xfrm rot="16200000" flipH="1">
              <a:off x="12709078" y="2152650"/>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34AD7B7-12A7-49AD-A3F6-1B646A3858AF}"/>
                </a:ext>
              </a:extLst>
            </p:cNvPr>
            <p:cNvCxnSpPr>
              <a:cxnSpLocks/>
            </p:cNvCxnSpPr>
            <p:nvPr/>
          </p:nvCxnSpPr>
          <p:spPr>
            <a:xfrm rot="5400000">
              <a:off x="10206949" y="2152650"/>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6" name="Ink 5">
                <a:extLst>
                  <a:ext uri="{FF2B5EF4-FFF2-40B4-BE49-F238E27FC236}">
                    <a16:creationId xmlns:a16="http://schemas.microsoft.com/office/drawing/2014/main" id="{E31598C8-4DE7-4972-A8F4-7AC7396D659E}"/>
                  </a:ext>
                </a:extLst>
              </p14:cNvPr>
              <p14:cNvContentPartPr/>
              <p14:nvPr>
                <p:extLst>
                  <p:ext uri="{42D2F446-02D8-4167-A562-619A0277C38B}">
                    <p15:isNarration xmlns:p15="http://schemas.microsoft.com/office/powerpoint/2012/main" val="1"/>
                  </p:ext>
                </p:extLst>
              </p14:nvPr>
            </p14:nvContentPartPr>
            <p14:xfrm>
              <a:off x="9101520" y="3477240"/>
              <a:ext cx="311400" cy="2708280"/>
            </p14:xfrm>
          </p:contentPart>
        </mc:Choice>
        <mc:Fallback xmlns="">
          <p:pic>
            <p:nvPicPr>
              <p:cNvPr id="6" name="Ink 5">
                <a:extLst>
                  <a:ext uri="{FF2B5EF4-FFF2-40B4-BE49-F238E27FC236}">
                    <a16:creationId xmlns:a16="http://schemas.microsoft.com/office/drawing/2014/main" id="{E31598C8-4DE7-4972-A8F4-7AC7396D659E}"/>
                  </a:ext>
                </a:extLst>
              </p:cNvPr>
              <p:cNvPicPr>
                <a:picLocks noGrp="1" noRot="1" noChangeAspect="1" noMove="1" noResize="1" noEditPoints="1" noAdjustHandles="1" noChangeArrowheads="1" noChangeShapeType="1"/>
              </p:cNvPicPr>
              <p:nvPr/>
            </p:nvPicPr>
            <p:blipFill>
              <a:blip r:embed="rId8"/>
              <a:stretch>
                <a:fillRect/>
              </a:stretch>
            </p:blipFill>
            <p:spPr>
              <a:xfrm>
                <a:off x="9092160" y="3467880"/>
                <a:ext cx="330120" cy="2727000"/>
              </a:xfrm>
              <a:prstGeom prst="rect">
                <a:avLst/>
              </a:prstGeom>
            </p:spPr>
          </p:pic>
        </mc:Fallback>
      </mc:AlternateContent>
    </p:spTree>
    <p:custDataLst>
      <p:tags r:id="rId1"/>
    </p:custDataLst>
    <p:extLst>
      <p:ext uri="{BB962C8B-B14F-4D97-AF65-F5344CB8AC3E}">
        <p14:creationId xmlns:p14="http://schemas.microsoft.com/office/powerpoint/2010/main" val="1960891841"/>
      </p:ext>
    </p:extLst>
  </p:cSld>
  <p:clrMapOvr>
    <a:masterClrMapping/>
  </p:clrMapOvr>
  <mc:AlternateContent xmlns:mc="http://schemas.openxmlformats.org/markup-compatibility/2006" xmlns:p14="http://schemas.microsoft.com/office/powerpoint/2010/main">
    <mc:Choice Requires="p14">
      <p:transition spd="slow" p14:dur="2000" advTm="28489"/>
    </mc:Choice>
    <mc:Fallback xmlns="">
      <p:transition spd="slow" advTm="28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fade">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par>
                                <p:cTn id="39" presetID="22" presetClass="entr" presetSubtype="1"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par>
                                <p:cTn id="42" presetID="22" presetClass="entr" presetSubtype="1"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4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arn(outHorizontal)">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193A2-78C5-4B32-8C32-0FC51D55C431}"/>
              </a:ext>
            </a:extLst>
          </p:cNvPr>
          <p:cNvSpPr txBox="1"/>
          <p:nvPr/>
        </p:nvSpPr>
        <p:spPr>
          <a:xfrm>
            <a:off x="79066" y="61456"/>
            <a:ext cx="9957406" cy="707886"/>
          </a:xfrm>
          <a:prstGeom prst="rect">
            <a:avLst/>
          </a:prstGeom>
          <a:noFill/>
        </p:spPr>
        <p:txBody>
          <a:bodyPr wrap="none" rtlCol="0">
            <a:spAutoFit/>
          </a:bodyPr>
          <a:lstStyle/>
          <a:p>
            <a:r>
              <a:rPr lang="en-GB" sz="4000" dirty="0"/>
              <a:t>(Think in terms of Newtonian Forces for now…)</a:t>
            </a:r>
            <a:endParaRPr lang="en-CA" sz="4000" dirty="0"/>
          </a:p>
        </p:txBody>
      </p:sp>
      <p:grpSp>
        <p:nvGrpSpPr>
          <p:cNvPr id="13" name="Group 12">
            <a:extLst>
              <a:ext uri="{FF2B5EF4-FFF2-40B4-BE49-F238E27FC236}">
                <a16:creationId xmlns:a16="http://schemas.microsoft.com/office/drawing/2014/main" id="{7B7BEA0D-16BA-4159-B49B-7E4B161092E1}"/>
              </a:ext>
            </a:extLst>
          </p:cNvPr>
          <p:cNvGrpSpPr/>
          <p:nvPr/>
        </p:nvGrpSpPr>
        <p:grpSpPr>
          <a:xfrm>
            <a:off x="5846818" y="-2390601"/>
            <a:ext cx="5832649" cy="1452789"/>
            <a:chOff x="4505151" y="37416"/>
            <a:chExt cx="5832649" cy="1452789"/>
          </a:xfrm>
        </p:grpSpPr>
        <p:sp>
          <p:nvSpPr>
            <p:cNvPr id="39" name="TextBox 38">
              <a:extLst>
                <a:ext uri="{FF2B5EF4-FFF2-40B4-BE49-F238E27FC236}">
                  <a16:creationId xmlns:a16="http://schemas.microsoft.com/office/drawing/2014/main" id="{D7D85DE5-0AF1-4894-9A4E-8E4AA9B70364}"/>
                </a:ext>
              </a:extLst>
            </p:cNvPr>
            <p:cNvSpPr txBox="1"/>
            <p:nvPr/>
          </p:nvSpPr>
          <p:spPr>
            <a:xfrm>
              <a:off x="4505151" y="37416"/>
              <a:ext cx="5819950" cy="1292662"/>
            </a:xfrm>
            <a:prstGeom prst="rect">
              <a:avLst/>
            </a:prstGeom>
            <a:noFill/>
            <a:ln w="57150">
              <a:solidFill>
                <a:srgbClr val="DEA900"/>
              </a:solidFill>
            </a:ln>
          </p:spPr>
          <p:txBody>
            <a:bodyPr wrap="square" rtlCol="0">
              <a:spAutoFit/>
            </a:bodyPr>
            <a:lstStyle/>
            <a:p>
              <a:r>
                <a:rPr lang="en-GB" sz="4000" dirty="0"/>
                <a:t>Not being repelled!!</a:t>
              </a:r>
              <a:br>
                <a:rPr lang="en-GB" sz="4000" dirty="0"/>
              </a:br>
              <a:r>
                <a:rPr lang="en-GB" sz="3800" dirty="0"/>
                <a:t>(just not pulled as strongly)</a:t>
              </a:r>
              <a:endParaRPr lang="en-CA" sz="3800" dirty="0"/>
            </a:p>
          </p:txBody>
        </p:sp>
        <p:cxnSp>
          <p:nvCxnSpPr>
            <p:cNvPr id="5" name="Straight Arrow Connector 4">
              <a:extLst>
                <a:ext uri="{FF2B5EF4-FFF2-40B4-BE49-F238E27FC236}">
                  <a16:creationId xmlns:a16="http://schemas.microsoft.com/office/drawing/2014/main" id="{DDE63DA0-B454-4301-BB82-AF9462B48D93}"/>
                </a:ext>
              </a:extLst>
            </p:cNvPr>
            <p:cNvCxnSpPr>
              <a:cxnSpLocks/>
            </p:cNvCxnSpPr>
            <p:nvPr/>
          </p:nvCxnSpPr>
          <p:spPr>
            <a:xfrm>
              <a:off x="9263750" y="1330078"/>
              <a:ext cx="1074050" cy="160127"/>
            </a:xfrm>
            <a:prstGeom prst="straightConnector1">
              <a:avLst/>
            </a:prstGeom>
            <a:ln w="57150">
              <a:solidFill>
                <a:srgbClr val="DEA9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E12AA89-8879-492E-9FDA-CD4AFE2247CF}"/>
                </a:ext>
              </a:extLst>
            </p:cNvPr>
            <p:cNvCxnSpPr>
              <a:cxnSpLocks/>
            </p:cNvCxnSpPr>
            <p:nvPr/>
          </p:nvCxnSpPr>
          <p:spPr>
            <a:xfrm>
              <a:off x="5348981" y="1330078"/>
              <a:ext cx="1074050" cy="160127"/>
            </a:xfrm>
            <a:prstGeom prst="straightConnector1">
              <a:avLst/>
            </a:prstGeom>
            <a:ln w="57150">
              <a:solidFill>
                <a:srgbClr val="DEA90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Oval 54">
            <a:extLst>
              <a:ext uri="{FF2B5EF4-FFF2-40B4-BE49-F238E27FC236}">
                <a16:creationId xmlns:a16="http://schemas.microsoft.com/office/drawing/2014/main" id="{759F0880-59D3-49CF-B91E-AC5F5EB3F3C2}"/>
              </a:ext>
            </a:extLst>
          </p:cNvPr>
          <p:cNvSpPr/>
          <p:nvPr/>
        </p:nvSpPr>
        <p:spPr>
          <a:xfrm>
            <a:off x="1123056" y="1299705"/>
            <a:ext cx="2857500" cy="2857500"/>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6" name="Straight Arrow Connector 55">
            <a:extLst>
              <a:ext uri="{FF2B5EF4-FFF2-40B4-BE49-F238E27FC236}">
                <a16:creationId xmlns:a16="http://schemas.microsoft.com/office/drawing/2014/main" id="{95C47650-D648-4DB0-8E44-68843F716362}"/>
              </a:ext>
            </a:extLst>
          </p:cNvPr>
          <p:cNvCxnSpPr>
            <a:cxnSpLocks/>
          </p:cNvCxnSpPr>
          <p:nvPr/>
        </p:nvCxnSpPr>
        <p:spPr>
          <a:xfrm>
            <a:off x="2570856" y="4157205"/>
            <a:ext cx="0" cy="19050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96E2D0A-C2AA-422E-8DEF-349646896543}"/>
              </a:ext>
            </a:extLst>
          </p:cNvPr>
          <p:cNvCxnSpPr>
            <a:cxnSpLocks/>
          </p:cNvCxnSpPr>
          <p:nvPr/>
        </p:nvCxnSpPr>
        <p:spPr>
          <a:xfrm>
            <a:off x="1123056" y="27284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7D6348A-4E2E-4FA0-8CF1-4ECFDA85A159}"/>
              </a:ext>
            </a:extLst>
          </p:cNvPr>
          <p:cNvCxnSpPr>
            <a:cxnSpLocks/>
          </p:cNvCxnSpPr>
          <p:nvPr/>
        </p:nvCxnSpPr>
        <p:spPr>
          <a:xfrm flipH="1">
            <a:off x="3523356" y="27284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6" descr="Earth, Planet, Space, World, Blue Planet, Outer Space">
            <a:extLst>
              <a:ext uri="{FF2B5EF4-FFF2-40B4-BE49-F238E27FC236}">
                <a16:creationId xmlns:a16="http://schemas.microsoft.com/office/drawing/2014/main" id="{9C92CD47-158C-49D4-8C38-8B664B2D9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077" y="6051944"/>
            <a:ext cx="2289629" cy="2289629"/>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88B2394A-8411-4FD9-AEB0-217F85C794C8}"/>
              </a:ext>
            </a:extLst>
          </p:cNvPr>
          <p:cNvCxnSpPr>
            <a:cxnSpLocks/>
          </p:cNvCxnSpPr>
          <p:nvPr/>
        </p:nvCxnSpPr>
        <p:spPr>
          <a:xfrm>
            <a:off x="2551806" y="2728455"/>
            <a:ext cx="0" cy="1257300"/>
          </a:xfrm>
          <a:prstGeom prst="straightConnector1">
            <a:avLst/>
          </a:prstGeom>
          <a:ln w="127000">
            <a:solidFill>
              <a:srgbClr val="EA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5F266C-4727-4323-9A93-13C3216E0823}"/>
              </a:ext>
            </a:extLst>
          </p:cNvPr>
          <p:cNvCxnSpPr>
            <a:cxnSpLocks/>
          </p:cNvCxnSpPr>
          <p:nvPr/>
        </p:nvCxnSpPr>
        <p:spPr>
          <a:xfrm>
            <a:off x="2551806" y="1299705"/>
            <a:ext cx="0" cy="8953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51318179"/>
      </p:ext>
    </p:extLst>
  </p:cSld>
  <p:clrMapOvr>
    <a:masterClrMapping/>
  </p:clrMapOvr>
  <mc:AlternateContent xmlns:mc="http://schemas.openxmlformats.org/markup-compatibility/2006" xmlns:p14="http://schemas.microsoft.com/office/powerpoint/2010/main">
    <mc:Choice Requires="p14">
      <p:transition spd="slow" p14:dur="2000" advTm="31591"/>
    </mc:Choice>
    <mc:Fallback xmlns="">
      <p:transition spd="slow" advTm="31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up)">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up)">
                                      <p:cBhvr>
                                        <p:cTn id="22" dur="500"/>
                                        <p:tgtEl>
                                          <p:spTgt spid="57"/>
                                        </p:tgtEl>
                                      </p:cBhvr>
                                    </p:animEffect>
                                  </p:childTnLst>
                                </p:cTn>
                              </p:par>
                              <p:par>
                                <p:cTn id="23" presetID="22" presetClass="entr" presetSubtype="1"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up)">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up)">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up)">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193A2-78C5-4B32-8C32-0FC51D55C431}"/>
              </a:ext>
            </a:extLst>
          </p:cNvPr>
          <p:cNvSpPr txBox="1"/>
          <p:nvPr/>
        </p:nvSpPr>
        <p:spPr>
          <a:xfrm>
            <a:off x="79066" y="61456"/>
            <a:ext cx="9957406" cy="707886"/>
          </a:xfrm>
          <a:prstGeom prst="rect">
            <a:avLst/>
          </a:prstGeom>
          <a:noFill/>
        </p:spPr>
        <p:txBody>
          <a:bodyPr wrap="none" rtlCol="0">
            <a:spAutoFit/>
          </a:bodyPr>
          <a:lstStyle/>
          <a:p>
            <a:r>
              <a:rPr lang="en-GB" sz="4000" dirty="0"/>
              <a:t>(Think in terms of Newtonian Forces for now…)</a:t>
            </a:r>
            <a:endParaRPr lang="en-CA" sz="4000" dirty="0"/>
          </a:p>
        </p:txBody>
      </p:sp>
      <p:grpSp>
        <p:nvGrpSpPr>
          <p:cNvPr id="13" name="Group 12">
            <a:extLst>
              <a:ext uri="{FF2B5EF4-FFF2-40B4-BE49-F238E27FC236}">
                <a16:creationId xmlns:a16="http://schemas.microsoft.com/office/drawing/2014/main" id="{7B7BEA0D-16BA-4159-B49B-7E4B161092E1}"/>
              </a:ext>
            </a:extLst>
          </p:cNvPr>
          <p:cNvGrpSpPr/>
          <p:nvPr/>
        </p:nvGrpSpPr>
        <p:grpSpPr>
          <a:xfrm>
            <a:off x="5846818" y="-2390601"/>
            <a:ext cx="5832649" cy="1452789"/>
            <a:chOff x="4505151" y="37416"/>
            <a:chExt cx="5832649" cy="1452789"/>
          </a:xfrm>
        </p:grpSpPr>
        <p:sp>
          <p:nvSpPr>
            <p:cNvPr id="39" name="TextBox 38">
              <a:extLst>
                <a:ext uri="{FF2B5EF4-FFF2-40B4-BE49-F238E27FC236}">
                  <a16:creationId xmlns:a16="http://schemas.microsoft.com/office/drawing/2014/main" id="{D7D85DE5-0AF1-4894-9A4E-8E4AA9B70364}"/>
                </a:ext>
              </a:extLst>
            </p:cNvPr>
            <p:cNvSpPr txBox="1"/>
            <p:nvPr/>
          </p:nvSpPr>
          <p:spPr>
            <a:xfrm>
              <a:off x="4505151" y="37416"/>
              <a:ext cx="5819950" cy="1292662"/>
            </a:xfrm>
            <a:prstGeom prst="rect">
              <a:avLst/>
            </a:prstGeom>
            <a:noFill/>
            <a:ln w="57150">
              <a:solidFill>
                <a:srgbClr val="DEA900"/>
              </a:solidFill>
            </a:ln>
          </p:spPr>
          <p:txBody>
            <a:bodyPr wrap="square" rtlCol="0">
              <a:spAutoFit/>
            </a:bodyPr>
            <a:lstStyle/>
            <a:p>
              <a:r>
                <a:rPr lang="en-GB" sz="4000" dirty="0"/>
                <a:t>Not being repelled!!</a:t>
              </a:r>
              <a:br>
                <a:rPr lang="en-GB" sz="4000" dirty="0"/>
              </a:br>
              <a:r>
                <a:rPr lang="en-GB" sz="3800" dirty="0"/>
                <a:t>(just not pulled as strongly)</a:t>
              </a:r>
              <a:endParaRPr lang="en-CA" sz="3800" dirty="0"/>
            </a:p>
          </p:txBody>
        </p:sp>
        <p:cxnSp>
          <p:nvCxnSpPr>
            <p:cNvPr id="5" name="Straight Arrow Connector 4">
              <a:extLst>
                <a:ext uri="{FF2B5EF4-FFF2-40B4-BE49-F238E27FC236}">
                  <a16:creationId xmlns:a16="http://schemas.microsoft.com/office/drawing/2014/main" id="{DDE63DA0-B454-4301-BB82-AF9462B48D93}"/>
                </a:ext>
              </a:extLst>
            </p:cNvPr>
            <p:cNvCxnSpPr>
              <a:cxnSpLocks/>
            </p:cNvCxnSpPr>
            <p:nvPr/>
          </p:nvCxnSpPr>
          <p:spPr>
            <a:xfrm>
              <a:off x="9263750" y="1330078"/>
              <a:ext cx="1074050" cy="160127"/>
            </a:xfrm>
            <a:prstGeom prst="straightConnector1">
              <a:avLst/>
            </a:prstGeom>
            <a:ln w="57150">
              <a:solidFill>
                <a:srgbClr val="DEA9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E12AA89-8879-492E-9FDA-CD4AFE2247CF}"/>
                </a:ext>
              </a:extLst>
            </p:cNvPr>
            <p:cNvCxnSpPr>
              <a:cxnSpLocks/>
            </p:cNvCxnSpPr>
            <p:nvPr/>
          </p:nvCxnSpPr>
          <p:spPr>
            <a:xfrm>
              <a:off x="5348981" y="1330078"/>
              <a:ext cx="1074050" cy="160127"/>
            </a:xfrm>
            <a:prstGeom prst="straightConnector1">
              <a:avLst/>
            </a:prstGeom>
            <a:ln w="57150">
              <a:solidFill>
                <a:srgbClr val="DEA9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941A545-979D-4F8F-9B82-522F1F07720A}"/>
              </a:ext>
            </a:extLst>
          </p:cNvPr>
          <p:cNvGrpSpPr/>
          <p:nvPr/>
        </p:nvGrpSpPr>
        <p:grpSpPr>
          <a:xfrm>
            <a:off x="1123056" y="1299705"/>
            <a:ext cx="2857500" cy="7041868"/>
            <a:chOff x="1123056" y="1490205"/>
            <a:chExt cx="2857500" cy="7041868"/>
          </a:xfrm>
        </p:grpSpPr>
        <p:sp>
          <p:nvSpPr>
            <p:cNvPr id="55" name="Oval 54">
              <a:extLst>
                <a:ext uri="{FF2B5EF4-FFF2-40B4-BE49-F238E27FC236}">
                  <a16:creationId xmlns:a16="http://schemas.microsoft.com/office/drawing/2014/main" id="{759F0880-59D3-49CF-B91E-AC5F5EB3F3C2}"/>
                </a:ext>
              </a:extLst>
            </p:cNvPr>
            <p:cNvSpPr/>
            <p:nvPr/>
          </p:nvSpPr>
          <p:spPr>
            <a:xfrm>
              <a:off x="1123056" y="1490205"/>
              <a:ext cx="2857500" cy="2857500"/>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6" name="Straight Arrow Connector 55">
              <a:extLst>
                <a:ext uri="{FF2B5EF4-FFF2-40B4-BE49-F238E27FC236}">
                  <a16:creationId xmlns:a16="http://schemas.microsoft.com/office/drawing/2014/main" id="{95C47650-D648-4DB0-8E44-68843F716362}"/>
                </a:ext>
              </a:extLst>
            </p:cNvPr>
            <p:cNvCxnSpPr>
              <a:cxnSpLocks/>
            </p:cNvCxnSpPr>
            <p:nvPr/>
          </p:nvCxnSpPr>
          <p:spPr>
            <a:xfrm>
              <a:off x="2570856" y="4347705"/>
              <a:ext cx="0" cy="19050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96E2D0A-C2AA-422E-8DEF-349646896543}"/>
                </a:ext>
              </a:extLst>
            </p:cNvPr>
            <p:cNvCxnSpPr>
              <a:cxnSpLocks/>
            </p:cNvCxnSpPr>
            <p:nvPr/>
          </p:nvCxnSpPr>
          <p:spPr>
            <a:xfrm>
              <a:off x="1123056"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7D6348A-4E2E-4FA0-8CF1-4ECFDA85A159}"/>
                </a:ext>
              </a:extLst>
            </p:cNvPr>
            <p:cNvCxnSpPr>
              <a:cxnSpLocks/>
            </p:cNvCxnSpPr>
            <p:nvPr/>
          </p:nvCxnSpPr>
          <p:spPr>
            <a:xfrm flipH="1">
              <a:off x="3523356"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6" descr="Earth, Planet, Space, World, Blue Planet, Outer Space">
              <a:extLst>
                <a:ext uri="{FF2B5EF4-FFF2-40B4-BE49-F238E27FC236}">
                  <a16:creationId xmlns:a16="http://schemas.microsoft.com/office/drawing/2014/main" id="{9C92CD47-158C-49D4-8C38-8B664B2D9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077" y="6242444"/>
              <a:ext cx="2289629" cy="2289629"/>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88B2394A-8411-4FD9-AEB0-217F85C794C8}"/>
                </a:ext>
              </a:extLst>
            </p:cNvPr>
            <p:cNvCxnSpPr>
              <a:cxnSpLocks/>
            </p:cNvCxnSpPr>
            <p:nvPr/>
          </p:nvCxnSpPr>
          <p:spPr>
            <a:xfrm>
              <a:off x="2551806" y="2918955"/>
              <a:ext cx="0" cy="1257300"/>
            </a:xfrm>
            <a:prstGeom prst="straightConnector1">
              <a:avLst/>
            </a:prstGeom>
            <a:ln w="127000">
              <a:solidFill>
                <a:srgbClr val="EA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D5F266C-4727-4323-9A93-13C3216E0823}"/>
                </a:ext>
              </a:extLst>
            </p:cNvPr>
            <p:cNvCxnSpPr>
              <a:cxnSpLocks/>
            </p:cNvCxnSpPr>
            <p:nvPr/>
          </p:nvCxnSpPr>
          <p:spPr>
            <a:xfrm>
              <a:off x="2551806" y="1490205"/>
              <a:ext cx="0" cy="8953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6FA0BDE-CDBA-4F4E-84D3-D2F80186BF23}"/>
              </a:ext>
            </a:extLst>
          </p:cNvPr>
          <p:cNvGrpSpPr/>
          <p:nvPr/>
        </p:nvGrpSpPr>
        <p:grpSpPr>
          <a:xfrm>
            <a:off x="1121241" y="1299705"/>
            <a:ext cx="2857500" cy="7041868"/>
            <a:chOff x="1123056" y="1490205"/>
            <a:chExt cx="2857500" cy="7041868"/>
          </a:xfrm>
        </p:grpSpPr>
        <p:sp>
          <p:nvSpPr>
            <p:cNvPr id="31" name="Oval 30">
              <a:extLst>
                <a:ext uri="{FF2B5EF4-FFF2-40B4-BE49-F238E27FC236}">
                  <a16:creationId xmlns:a16="http://schemas.microsoft.com/office/drawing/2014/main" id="{BD9253A2-95B2-49BE-84B7-FB011FAEC8E1}"/>
                </a:ext>
              </a:extLst>
            </p:cNvPr>
            <p:cNvSpPr/>
            <p:nvPr/>
          </p:nvSpPr>
          <p:spPr>
            <a:xfrm>
              <a:off x="1123056" y="1490205"/>
              <a:ext cx="2857500" cy="2857500"/>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2" name="Straight Arrow Connector 31">
              <a:extLst>
                <a:ext uri="{FF2B5EF4-FFF2-40B4-BE49-F238E27FC236}">
                  <a16:creationId xmlns:a16="http://schemas.microsoft.com/office/drawing/2014/main" id="{4B277C24-2FDC-49F9-9A19-F24302A38C16}"/>
                </a:ext>
              </a:extLst>
            </p:cNvPr>
            <p:cNvCxnSpPr>
              <a:cxnSpLocks/>
            </p:cNvCxnSpPr>
            <p:nvPr/>
          </p:nvCxnSpPr>
          <p:spPr>
            <a:xfrm>
              <a:off x="2570856" y="4347705"/>
              <a:ext cx="0" cy="19050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3798D8-9B7F-46FD-BCFA-5AD877FFB348}"/>
                </a:ext>
              </a:extLst>
            </p:cNvPr>
            <p:cNvCxnSpPr>
              <a:cxnSpLocks/>
            </p:cNvCxnSpPr>
            <p:nvPr/>
          </p:nvCxnSpPr>
          <p:spPr>
            <a:xfrm>
              <a:off x="1123056"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5B09A6B-A290-458E-9A21-E7B5B110107F}"/>
                </a:ext>
              </a:extLst>
            </p:cNvPr>
            <p:cNvCxnSpPr>
              <a:cxnSpLocks/>
            </p:cNvCxnSpPr>
            <p:nvPr/>
          </p:nvCxnSpPr>
          <p:spPr>
            <a:xfrm flipH="1">
              <a:off x="3523356"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6" descr="Earth, Planet, Space, World, Blue Planet, Outer Space">
              <a:extLst>
                <a:ext uri="{FF2B5EF4-FFF2-40B4-BE49-F238E27FC236}">
                  <a16:creationId xmlns:a16="http://schemas.microsoft.com/office/drawing/2014/main" id="{660616FF-6D77-4F85-8DC4-BE886B7AE8F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67077" y="6242444"/>
              <a:ext cx="2289629" cy="228962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F644AD73-0ACA-4AE3-A7DC-298014A1B5B1}"/>
                </a:ext>
              </a:extLst>
            </p:cNvPr>
            <p:cNvCxnSpPr>
              <a:cxnSpLocks/>
            </p:cNvCxnSpPr>
            <p:nvPr/>
          </p:nvCxnSpPr>
          <p:spPr>
            <a:xfrm>
              <a:off x="2551806" y="2918955"/>
              <a:ext cx="0" cy="1257300"/>
            </a:xfrm>
            <a:prstGeom prst="straightConnector1">
              <a:avLst/>
            </a:prstGeom>
            <a:ln w="127000">
              <a:solidFill>
                <a:srgbClr val="EA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4A5CA12-9DC5-4687-BE4A-941D49AE4D8B}"/>
                </a:ext>
              </a:extLst>
            </p:cNvPr>
            <p:cNvCxnSpPr>
              <a:cxnSpLocks/>
            </p:cNvCxnSpPr>
            <p:nvPr/>
          </p:nvCxnSpPr>
          <p:spPr>
            <a:xfrm>
              <a:off x="2551806" y="1490205"/>
              <a:ext cx="0" cy="8953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C435F75A-FABB-4FAB-9DE6-AD035E165C07}"/>
              </a:ext>
            </a:extLst>
          </p:cNvPr>
          <p:cNvGrpSpPr/>
          <p:nvPr/>
        </p:nvGrpSpPr>
        <p:grpSpPr>
          <a:xfrm>
            <a:off x="5081841" y="1299705"/>
            <a:ext cx="2857500" cy="7041868"/>
            <a:chOff x="5153033" y="1490205"/>
            <a:chExt cx="2857500" cy="7041868"/>
          </a:xfrm>
        </p:grpSpPr>
        <p:grpSp>
          <p:nvGrpSpPr>
            <p:cNvPr id="46" name="Group 45">
              <a:extLst>
                <a:ext uri="{FF2B5EF4-FFF2-40B4-BE49-F238E27FC236}">
                  <a16:creationId xmlns:a16="http://schemas.microsoft.com/office/drawing/2014/main" id="{67172E23-08F2-43CA-9B5E-9E34ED5473FA}"/>
                </a:ext>
              </a:extLst>
            </p:cNvPr>
            <p:cNvGrpSpPr/>
            <p:nvPr/>
          </p:nvGrpSpPr>
          <p:grpSpPr>
            <a:xfrm>
              <a:off x="5153033" y="1490205"/>
              <a:ext cx="2857500" cy="7041868"/>
              <a:chOff x="5153033" y="1490205"/>
              <a:chExt cx="2857500" cy="7041868"/>
            </a:xfrm>
          </p:grpSpPr>
          <p:grpSp>
            <p:nvGrpSpPr>
              <p:cNvPr id="48" name="Group 47">
                <a:extLst>
                  <a:ext uri="{FF2B5EF4-FFF2-40B4-BE49-F238E27FC236}">
                    <a16:creationId xmlns:a16="http://schemas.microsoft.com/office/drawing/2014/main" id="{72738BF6-BECF-497C-8832-9719BD3ED242}"/>
                  </a:ext>
                </a:extLst>
              </p:cNvPr>
              <p:cNvGrpSpPr/>
              <p:nvPr/>
            </p:nvGrpSpPr>
            <p:grpSpPr>
              <a:xfrm>
                <a:off x="5153033" y="1490205"/>
                <a:ext cx="2857500" cy="7041868"/>
                <a:chOff x="5153033" y="1490205"/>
                <a:chExt cx="2857500" cy="7041868"/>
              </a:xfrm>
            </p:grpSpPr>
            <p:sp>
              <p:nvSpPr>
                <p:cNvPr id="51" name="Oval 50">
                  <a:extLst>
                    <a:ext uri="{FF2B5EF4-FFF2-40B4-BE49-F238E27FC236}">
                      <a16:creationId xmlns:a16="http://schemas.microsoft.com/office/drawing/2014/main" id="{CF3F7497-7F9A-4D0A-8DB0-B373A69F475B}"/>
                    </a:ext>
                  </a:extLst>
                </p:cNvPr>
                <p:cNvSpPr/>
                <p:nvPr/>
              </p:nvSpPr>
              <p:spPr>
                <a:xfrm>
                  <a:off x="5153033" y="1490205"/>
                  <a:ext cx="2857500" cy="2857500"/>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2" name="Straight Arrow Connector 51">
                  <a:extLst>
                    <a:ext uri="{FF2B5EF4-FFF2-40B4-BE49-F238E27FC236}">
                      <a16:creationId xmlns:a16="http://schemas.microsoft.com/office/drawing/2014/main" id="{AFF09F79-CEFF-46BE-8455-87064E9613D2}"/>
                    </a:ext>
                  </a:extLst>
                </p:cNvPr>
                <p:cNvCxnSpPr>
                  <a:cxnSpLocks/>
                </p:cNvCxnSpPr>
                <p:nvPr/>
              </p:nvCxnSpPr>
              <p:spPr>
                <a:xfrm>
                  <a:off x="6600833" y="4347705"/>
                  <a:ext cx="0" cy="19050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5F9CC43-FBBA-4078-BF19-1A7A32D3C8A2}"/>
                    </a:ext>
                  </a:extLst>
                </p:cNvPr>
                <p:cNvCxnSpPr>
                  <a:cxnSpLocks/>
                </p:cNvCxnSpPr>
                <p:nvPr/>
              </p:nvCxnSpPr>
              <p:spPr>
                <a:xfrm>
                  <a:off x="5153033"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FF3D12B-1629-4D46-8E8B-39EDE5AFADC5}"/>
                    </a:ext>
                  </a:extLst>
                </p:cNvPr>
                <p:cNvCxnSpPr>
                  <a:cxnSpLocks/>
                </p:cNvCxnSpPr>
                <p:nvPr/>
              </p:nvCxnSpPr>
              <p:spPr>
                <a:xfrm flipH="1">
                  <a:off x="7553333"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 descr="Earth, Planet, Space, World, Blue Planet, Outer Space">
                  <a:extLst>
                    <a:ext uri="{FF2B5EF4-FFF2-40B4-BE49-F238E27FC236}">
                      <a16:creationId xmlns:a16="http://schemas.microsoft.com/office/drawing/2014/main" id="{70195C10-5C08-4451-A745-7BA83FBB1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054" y="6242444"/>
                  <a:ext cx="2289629" cy="228962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0" name="Straight Arrow Connector 49">
                <a:extLst>
                  <a:ext uri="{FF2B5EF4-FFF2-40B4-BE49-F238E27FC236}">
                    <a16:creationId xmlns:a16="http://schemas.microsoft.com/office/drawing/2014/main" id="{7B4A8270-D496-4DC1-B1F4-93C7F7AD6DA0}"/>
                  </a:ext>
                </a:extLst>
              </p:cNvPr>
              <p:cNvCxnSpPr>
                <a:cxnSpLocks/>
              </p:cNvCxnSpPr>
              <p:nvPr/>
            </p:nvCxnSpPr>
            <p:spPr>
              <a:xfrm>
                <a:off x="6581783" y="2918955"/>
                <a:ext cx="0" cy="1257300"/>
              </a:xfrm>
              <a:prstGeom prst="straightConnector1">
                <a:avLst/>
              </a:prstGeom>
              <a:ln w="127000">
                <a:solidFill>
                  <a:srgbClr val="EA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a:extLst>
                <a:ext uri="{FF2B5EF4-FFF2-40B4-BE49-F238E27FC236}">
                  <a16:creationId xmlns:a16="http://schemas.microsoft.com/office/drawing/2014/main" id="{AF78F482-ABEB-42BE-B6CD-46A55F32930D}"/>
                </a:ext>
              </a:extLst>
            </p:cNvPr>
            <p:cNvCxnSpPr>
              <a:cxnSpLocks/>
            </p:cNvCxnSpPr>
            <p:nvPr/>
          </p:nvCxnSpPr>
          <p:spPr>
            <a:xfrm>
              <a:off x="6581783" y="1490205"/>
              <a:ext cx="0" cy="8953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B727B06-6E24-4EB7-BCDA-611364BC66F1}"/>
              </a:ext>
            </a:extLst>
          </p:cNvPr>
          <p:cNvGrpSpPr/>
          <p:nvPr/>
        </p:nvGrpSpPr>
        <p:grpSpPr>
          <a:xfrm>
            <a:off x="5153033" y="1299705"/>
            <a:ext cx="2857500" cy="4114800"/>
            <a:chOff x="5153033" y="1490205"/>
            <a:chExt cx="2857500" cy="4114800"/>
          </a:xfrm>
        </p:grpSpPr>
        <p:cxnSp>
          <p:nvCxnSpPr>
            <p:cNvPr id="66" name="Straight Arrow Connector 65">
              <a:extLst>
                <a:ext uri="{FF2B5EF4-FFF2-40B4-BE49-F238E27FC236}">
                  <a16:creationId xmlns:a16="http://schemas.microsoft.com/office/drawing/2014/main" id="{9A8D0EFC-1A7F-42C9-8331-8F39D6DD8BCE}"/>
                </a:ext>
              </a:extLst>
            </p:cNvPr>
            <p:cNvCxnSpPr>
              <a:cxnSpLocks/>
            </p:cNvCxnSpPr>
            <p:nvPr/>
          </p:nvCxnSpPr>
          <p:spPr>
            <a:xfrm>
              <a:off x="5153033" y="2918955"/>
              <a:ext cx="0" cy="1257300"/>
            </a:xfrm>
            <a:prstGeom prst="straightConnector1">
              <a:avLst/>
            </a:prstGeom>
            <a:ln w="127000">
              <a:solidFill>
                <a:srgbClr val="EA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44A45C1-0105-44A5-8409-A4560FDFFBDC}"/>
                </a:ext>
              </a:extLst>
            </p:cNvPr>
            <p:cNvCxnSpPr>
              <a:cxnSpLocks/>
            </p:cNvCxnSpPr>
            <p:nvPr/>
          </p:nvCxnSpPr>
          <p:spPr>
            <a:xfrm>
              <a:off x="6677033" y="4347705"/>
              <a:ext cx="0" cy="1257300"/>
            </a:xfrm>
            <a:prstGeom prst="straightConnector1">
              <a:avLst/>
            </a:prstGeom>
            <a:ln w="127000">
              <a:solidFill>
                <a:srgbClr val="EA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16B30F1-B369-4632-87B1-5EAC100EBB8D}"/>
                </a:ext>
              </a:extLst>
            </p:cNvPr>
            <p:cNvCxnSpPr>
              <a:cxnSpLocks/>
            </p:cNvCxnSpPr>
            <p:nvPr/>
          </p:nvCxnSpPr>
          <p:spPr>
            <a:xfrm>
              <a:off x="8010533" y="2918955"/>
              <a:ext cx="0" cy="1257300"/>
            </a:xfrm>
            <a:prstGeom prst="straightConnector1">
              <a:avLst/>
            </a:prstGeom>
            <a:ln w="127000">
              <a:solidFill>
                <a:srgbClr val="EA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17C970B-E541-46CE-9C21-3455CB0745A1}"/>
                </a:ext>
              </a:extLst>
            </p:cNvPr>
            <p:cNvCxnSpPr>
              <a:cxnSpLocks/>
            </p:cNvCxnSpPr>
            <p:nvPr/>
          </p:nvCxnSpPr>
          <p:spPr>
            <a:xfrm>
              <a:off x="6709698" y="1490205"/>
              <a:ext cx="0" cy="1257300"/>
            </a:xfrm>
            <a:prstGeom prst="straightConnector1">
              <a:avLst/>
            </a:prstGeom>
            <a:ln w="127000">
              <a:solidFill>
                <a:srgbClr val="EA0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34E0EBA-D6A1-44E3-83E0-47C0F571A65A}"/>
              </a:ext>
            </a:extLst>
          </p:cNvPr>
          <p:cNvGrpSpPr/>
          <p:nvPr/>
        </p:nvGrpSpPr>
        <p:grpSpPr>
          <a:xfrm>
            <a:off x="5057769" y="1909305"/>
            <a:ext cx="3011731" cy="4152900"/>
            <a:chOff x="5057769" y="2099805"/>
            <a:chExt cx="3011731" cy="4152900"/>
          </a:xfrm>
        </p:grpSpPr>
        <p:cxnSp>
          <p:nvCxnSpPr>
            <p:cNvPr id="71" name="Straight Arrow Connector 70">
              <a:extLst>
                <a:ext uri="{FF2B5EF4-FFF2-40B4-BE49-F238E27FC236}">
                  <a16:creationId xmlns:a16="http://schemas.microsoft.com/office/drawing/2014/main" id="{74299FCA-397A-4DB5-B08B-BBAC42ABBD24}"/>
                </a:ext>
              </a:extLst>
            </p:cNvPr>
            <p:cNvCxnSpPr>
              <a:cxnSpLocks/>
            </p:cNvCxnSpPr>
            <p:nvPr/>
          </p:nvCxnSpPr>
          <p:spPr>
            <a:xfrm>
              <a:off x="6983653" y="56050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7F20022-5349-4BF0-B7B6-6BDBE6A9B610}"/>
                </a:ext>
              </a:extLst>
            </p:cNvPr>
            <p:cNvCxnSpPr>
              <a:cxnSpLocks/>
            </p:cNvCxnSpPr>
            <p:nvPr/>
          </p:nvCxnSpPr>
          <p:spPr>
            <a:xfrm rot="10800000">
              <a:off x="6316900" y="20998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B1CCF1F-6907-4BBB-A387-D527CA1FC779}"/>
                </a:ext>
              </a:extLst>
            </p:cNvPr>
            <p:cNvCxnSpPr>
              <a:cxnSpLocks/>
            </p:cNvCxnSpPr>
            <p:nvPr/>
          </p:nvCxnSpPr>
          <p:spPr>
            <a:xfrm rot="16200000" flipH="1">
              <a:off x="5381619" y="389911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66EADD8-0C91-4B78-B687-60C3E725660D}"/>
                </a:ext>
              </a:extLst>
            </p:cNvPr>
            <p:cNvCxnSpPr>
              <a:cxnSpLocks/>
            </p:cNvCxnSpPr>
            <p:nvPr/>
          </p:nvCxnSpPr>
          <p:spPr>
            <a:xfrm rot="5400000">
              <a:off x="7745650" y="3894810"/>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68896898"/>
      </p:ext>
    </p:extLst>
  </p:cSld>
  <p:clrMapOvr>
    <a:masterClrMapping/>
  </p:clrMapOvr>
  <mc:AlternateContent xmlns:mc="http://schemas.openxmlformats.org/markup-compatibility/2006" xmlns:p14="http://schemas.microsoft.com/office/powerpoint/2010/main">
    <mc:Choice Requires="p14">
      <p:transition spd="slow" p14:dur="2000" advTm="8637"/>
    </mc:Choice>
    <mc:Fallback xmlns="">
      <p:transition spd="slow" advTm="86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circle(out)">
                                      <p:cBhvr>
                                        <p:cTn id="17"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193A2-78C5-4B32-8C32-0FC51D55C431}"/>
              </a:ext>
            </a:extLst>
          </p:cNvPr>
          <p:cNvSpPr txBox="1"/>
          <p:nvPr/>
        </p:nvSpPr>
        <p:spPr>
          <a:xfrm>
            <a:off x="79066" y="61456"/>
            <a:ext cx="9957406" cy="707886"/>
          </a:xfrm>
          <a:prstGeom prst="rect">
            <a:avLst/>
          </a:prstGeom>
          <a:noFill/>
        </p:spPr>
        <p:txBody>
          <a:bodyPr wrap="none" rtlCol="0">
            <a:spAutoFit/>
          </a:bodyPr>
          <a:lstStyle/>
          <a:p>
            <a:r>
              <a:rPr lang="en-GB" sz="4000" dirty="0"/>
              <a:t>(Think in terms of Newtonian Forces for now…)</a:t>
            </a:r>
            <a:endParaRPr lang="en-CA" sz="4000" dirty="0"/>
          </a:p>
        </p:txBody>
      </p:sp>
      <p:grpSp>
        <p:nvGrpSpPr>
          <p:cNvPr id="13" name="Group 12">
            <a:extLst>
              <a:ext uri="{FF2B5EF4-FFF2-40B4-BE49-F238E27FC236}">
                <a16:creationId xmlns:a16="http://schemas.microsoft.com/office/drawing/2014/main" id="{7B7BEA0D-16BA-4159-B49B-7E4B161092E1}"/>
              </a:ext>
            </a:extLst>
          </p:cNvPr>
          <p:cNvGrpSpPr/>
          <p:nvPr/>
        </p:nvGrpSpPr>
        <p:grpSpPr>
          <a:xfrm>
            <a:off x="5846818" y="-2390601"/>
            <a:ext cx="5832649" cy="1452789"/>
            <a:chOff x="4505151" y="37416"/>
            <a:chExt cx="5832649" cy="1452789"/>
          </a:xfrm>
        </p:grpSpPr>
        <p:sp>
          <p:nvSpPr>
            <p:cNvPr id="39" name="TextBox 38">
              <a:extLst>
                <a:ext uri="{FF2B5EF4-FFF2-40B4-BE49-F238E27FC236}">
                  <a16:creationId xmlns:a16="http://schemas.microsoft.com/office/drawing/2014/main" id="{D7D85DE5-0AF1-4894-9A4E-8E4AA9B70364}"/>
                </a:ext>
              </a:extLst>
            </p:cNvPr>
            <p:cNvSpPr txBox="1"/>
            <p:nvPr/>
          </p:nvSpPr>
          <p:spPr>
            <a:xfrm>
              <a:off x="4505151" y="37416"/>
              <a:ext cx="5819950" cy="1292662"/>
            </a:xfrm>
            <a:prstGeom prst="rect">
              <a:avLst/>
            </a:prstGeom>
            <a:noFill/>
            <a:ln w="57150">
              <a:solidFill>
                <a:srgbClr val="DEA900"/>
              </a:solidFill>
            </a:ln>
          </p:spPr>
          <p:txBody>
            <a:bodyPr wrap="square" rtlCol="0">
              <a:spAutoFit/>
            </a:bodyPr>
            <a:lstStyle/>
            <a:p>
              <a:r>
                <a:rPr lang="en-GB" sz="4000" dirty="0"/>
                <a:t>Not being repelled!!</a:t>
              </a:r>
              <a:br>
                <a:rPr lang="en-GB" sz="4000" dirty="0"/>
              </a:br>
              <a:r>
                <a:rPr lang="en-GB" sz="3800" dirty="0"/>
                <a:t>(just not pulled as strongly)</a:t>
              </a:r>
              <a:endParaRPr lang="en-CA" sz="3800" dirty="0"/>
            </a:p>
          </p:txBody>
        </p:sp>
        <p:cxnSp>
          <p:nvCxnSpPr>
            <p:cNvPr id="5" name="Straight Arrow Connector 4">
              <a:extLst>
                <a:ext uri="{FF2B5EF4-FFF2-40B4-BE49-F238E27FC236}">
                  <a16:creationId xmlns:a16="http://schemas.microsoft.com/office/drawing/2014/main" id="{DDE63DA0-B454-4301-BB82-AF9462B48D93}"/>
                </a:ext>
              </a:extLst>
            </p:cNvPr>
            <p:cNvCxnSpPr>
              <a:cxnSpLocks/>
            </p:cNvCxnSpPr>
            <p:nvPr/>
          </p:nvCxnSpPr>
          <p:spPr>
            <a:xfrm>
              <a:off x="9263750" y="1330078"/>
              <a:ext cx="1074050" cy="160127"/>
            </a:xfrm>
            <a:prstGeom prst="straightConnector1">
              <a:avLst/>
            </a:prstGeom>
            <a:ln w="57150">
              <a:solidFill>
                <a:srgbClr val="DEA9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E12AA89-8879-492E-9FDA-CD4AFE2247CF}"/>
                </a:ext>
              </a:extLst>
            </p:cNvPr>
            <p:cNvCxnSpPr>
              <a:cxnSpLocks/>
            </p:cNvCxnSpPr>
            <p:nvPr/>
          </p:nvCxnSpPr>
          <p:spPr>
            <a:xfrm>
              <a:off x="5348981" y="1330078"/>
              <a:ext cx="1074050" cy="160127"/>
            </a:xfrm>
            <a:prstGeom prst="straightConnector1">
              <a:avLst/>
            </a:prstGeom>
            <a:ln w="57150">
              <a:solidFill>
                <a:srgbClr val="DEA9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B90B851-3393-4B9E-BB06-9ABB21A0FF7B}"/>
              </a:ext>
            </a:extLst>
          </p:cNvPr>
          <p:cNvGrpSpPr/>
          <p:nvPr/>
        </p:nvGrpSpPr>
        <p:grpSpPr>
          <a:xfrm>
            <a:off x="5081841" y="1299705"/>
            <a:ext cx="2857500" cy="7041868"/>
            <a:chOff x="5153033" y="1490205"/>
            <a:chExt cx="2857500" cy="7041868"/>
          </a:xfrm>
        </p:grpSpPr>
        <p:grpSp>
          <p:nvGrpSpPr>
            <p:cNvPr id="101" name="Group 100">
              <a:extLst>
                <a:ext uri="{FF2B5EF4-FFF2-40B4-BE49-F238E27FC236}">
                  <a16:creationId xmlns:a16="http://schemas.microsoft.com/office/drawing/2014/main" id="{B63E0179-57FA-41BC-9380-24653925B4A1}"/>
                </a:ext>
              </a:extLst>
            </p:cNvPr>
            <p:cNvGrpSpPr/>
            <p:nvPr/>
          </p:nvGrpSpPr>
          <p:grpSpPr>
            <a:xfrm>
              <a:off x="5153033" y="1490205"/>
              <a:ext cx="2857500" cy="7041868"/>
              <a:chOff x="5153033" y="1490205"/>
              <a:chExt cx="2857500" cy="7041868"/>
            </a:xfrm>
          </p:grpSpPr>
          <p:grpSp>
            <p:nvGrpSpPr>
              <p:cNvPr id="103" name="Group 102">
                <a:extLst>
                  <a:ext uri="{FF2B5EF4-FFF2-40B4-BE49-F238E27FC236}">
                    <a16:creationId xmlns:a16="http://schemas.microsoft.com/office/drawing/2014/main" id="{2388B309-2B84-42E2-BFA5-E148BCE7FF83}"/>
                  </a:ext>
                </a:extLst>
              </p:cNvPr>
              <p:cNvGrpSpPr/>
              <p:nvPr/>
            </p:nvGrpSpPr>
            <p:grpSpPr>
              <a:xfrm>
                <a:off x="5153033" y="1490205"/>
                <a:ext cx="2857500" cy="7041868"/>
                <a:chOff x="5153033" y="1490205"/>
                <a:chExt cx="2857500" cy="7041868"/>
              </a:xfrm>
            </p:grpSpPr>
            <p:sp>
              <p:nvSpPr>
                <p:cNvPr id="105" name="Oval 104">
                  <a:extLst>
                    <a:ext uri="{FF2B5EF4-FFF2-40B4-BE49-F238E27FC236}">
                      <a16:creationId xmlns:a16="http://schemas.microsoft.com/office/drawing/2014/main" id="{E97DDBE0-8A44-4610-83CE-B4E4DDD30864}"/>
                    </a:ext>
                  </a:extLst>
                </p:cNvPr>
                <p:cNvSpPr/>
                <p:nvPr/>
              </p:nvSpPr>
              <p:spPr>
                <a:xfrm>
                  <a:off x="5153033" y="1490205"/>
                  <a:ext cx="2857500" cy="2857500"/>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6" name="Straight Arrow Connector 105">
                  <a:extLst>
                    <a:ext uri="{FF2B5EF4-FFF2-40B4-BE49-F238E27FC236}">
                      <a16:creationId xmlns:a16="http://schemas.microsoft.com/office/drawing/2014/main" id="{A672DE55-B6BD-4307-A992-E1A717591903}"/>
                    </a:ext>
                  </a:extLst>
                </p:cNvPr>
                <p:cNvCxnSpPr>
                  <a:cxnSpLocks/>
                </p:cNvCxnSpPr>
                <p:nvPr/>
              </p:nvCxnSpPr>
              <p:spPr>
                <a:xfrm>
                  <a:off x="6600833" y="4347705"/>
                  <a:ext cx="0" cy="19050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492A0A4-6E6C-4CC9-82EE-0E9EF0FC05C4}"/>
                    </a:ext>
                  </a:extLst>
                </p:cNvPr>
                <p:cNvCxnSpPr>
                  <a:cxnSpLocks/>
                </p:cNvCxnSpPr>
                <p:nvPr/>
              </p:nvCxnSpPr>
              <p:spPr>
                <a:xfrm>
                  <a:off x="5153033"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B960ECD-6EF9-47B3-B8BF-523CE511FA81}"/>
                    </a:ext>
                  </a:extLst>
                </p:cNvPr>
                <p:cNvCxnSpPr>
                  <a:cxnSpLocks/>
                </p:cNvCxnSpPr>
                <p:nvPr/>
              </p:nvCxnSpPr>
              <p:spPr>
                <a:xfrm flipH="1">
                  <a:off x="7553333"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6" descr="Earth, Planet, Space, World, Blue Planet, Outer Space">
                  <a:extLst>
                    <a:ext uri="{FF2B5EF4-FFF2-40B4-BE49-F238E27FC236}">
                      <a16:creationId xmlns:a16="http://schemas.microsoft.com/office/drawing/2014/main" id="{D02253EB-9F99-4241-AD15-77325EE2E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054" y="6242444"/>
                  <a:ext cx="2289629" cy="228962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4" name="Straight Arrow Connector 103">
                <a:extLst>
                  <a:ext uri="{FF2B5EF4-FFF2-40B4-BE49-F238E27FC236}">
                    <a16:creationId xmlns:a16="http://schemas.microsoft.com/office/drawing/2014/main" id="{64C83A13-74BB-4751-A50F-DF2FF08A3B43}"/>
                  </a:ext>
                </a:extLst>
              </p:cNvPr>
              <p:cNvCxnSpPr>
                <a:cxnSpLocks/>
              </p:cNvCxnSpPr>
              <p:nvPr/>
            </p:nvCxnSpPr>
            <p:spPr>
              <a:xfrm>
                <a:off x="6581783" y="2918955"/>
                <a:ext cx="0" cy="1257300"/>
              </a:xfrm>
              <a:prstGeom prst="straightConnector1">
                <a:avLst/>
              </a:prstGeom>
              <a:ln w="127000">
                <a:solidFill>
                  <a:srgbClr val="EA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2" name="Straight Arrow Connector 101">
              <a:extLst>
                <a:ext uri="{FF2B5EF4-FFF2-40B4-BE49-F238E27FC236}">
                  <a16:creationId xmlns:a16="http://schemas.microsoft.com/office/drawing/2014/main" id="{7BD86C61-28D5-4D78-B34E-7FBCE61A157A}"/>
                </a:ext>
              </a:extLst>
            </p:cNvPr>
            <p:cNvCxnSpPr>
              <a:cxnSpLocks/>
            </p:cNvCxnSpPr>
            <p:nvPr/>
          </p:nvCxnSpPr>
          <p:spPr>
            <a:xfrm>
              <a:off x="6581783" y="1490205"/>
              <a:ext cx="0" cy="8953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6A3D40A-5D30-46DC-B827-A76BC57001C0}"/>
              </a:ext>
            </a:extLst>
          </p:cNvPr>
          <p:cNvGrpSpPr/>
          <p:nvPr/>
        </p:nvGrpSpPr>
        <p:grpSpPr>
          <a:xfrm>
            <a:off x="5153033" y="1299705"/>
            <a:ext cx="2857500" cy="4114800"/>
            <a:chOff x="5153033" y="1490205"/>
            <a:chExt cx="2857500" cy="4114800"/>
          </a:xfrm>
        </p:grpSpPr>
        <p:cxnSp>
          <p:nvCxnSpPr>
            <p:cNvPr id="30" name="Straight Arrow Connector 29">
              <a:extLst>
                <a:ext uri="{FF2B5EF4-FFF2-40B4-BE49-F238E27FC236}">
                  <a16:creationId xmlns:a16="http://schemas.microsoft.com/office/drawing/2014/main" id="{DF9D962F-B322-4F77-AD90-B8EF135F5375}"/>
                </a:ext>
              </a:extLst>
            </p:cNvPr>
            <p:cNvCxnSpPr>
              <a:cxnSpLocks/>
            </p:cNvCxnSpPr>
            <p:nvPr/>
          </p:nvCxnSpPr>
          <p:spPr>
            <a:xfrm>
              <a:off x="5153033" y="2918955"/>
              <a:ext cx="0" cy="1257300"/>
            </a:xfrm>
            <a:prstGeom prst="straightConnector1">
              <a:avLst/>
            </a:prstGeom>
            <a:ln w="127000">
              <a:solidFill>
                <a:srgbClr val="EA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71A8E4E-BD7E-4E1D-8A4C-0FB522B2ED68}"/>
                </a:ext>
              </a:extLst>
            </p:cNvPr>
            <p:cNvCxnSpPr>
              <a:cxnSpLocks/>
            </p:cNvCxnSpPr>
            <p:nvPr/>
          </p:nvCxnSpPr>
          <p:spPr>
            <a:xfrm>
              <a:off x="6677033" y="4347705"/>
              <a:ext cx="0" cy="1257300"/>
            </a:xfrm>
            <a:prstGeom prst="straightConnector1">
              <a:avLst/>
            </a:prstGeom>
            <a:ln w="127000">
              <a:solidFill>
                <a:srgbClr val="EA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BA44D7-884A-40C2-A8B6-195423967AAC}"/>
                </a:ext>
              </a:extLst>
            </p:cNvPr>
            <p:cNvCxnSpPr>
              <a:cxnSpLocks/>
            </p:cNvCxnSpPr>
            <p:nvPr/>
          </p:nvCxnSpPr>
          <p:spPr>
            <a:xfrm>
              <a:off x="8010533" y="2918955"/>
              <a:ext cx="0" cy="1257300"/>
            </a:xfrm>
            <a:prstGeom prst="straightConnector1">
              <a:avLst/>
            </a:prstGeom>
            <a:ln w="127000">
              <a:solidFill>
                <a:srgbClr val="EA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7EDF12-6ABD-497C-B4DC-3409E6BBC457}"/>
                </a:ext>
              </a:extLst>
            </p:cNvPr>
            <p:cNvCxnSpPr>
              <a:cxnSpLocks/>
            </p:cNvCxnSpPr>
            <p:nvPr/>
          </p:nvCxnSpPr>
          <p:spPr>
            <a:xfrm>
              <a:off x="6709698" y="1490205"/>
              <a:ext cx="0" cy="1257300"/>
            </a:xfrm>
            <a:prstGeom prst="straightConnector1">
              <a:avLst/>
            </a:prstGeom>
            <a:ln w="127000">
              <a:solidFill>
                <a:srgbClr val="EA0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9ED72FA-F584-4519-BD3D-42E280CC53CB}"/>
              </a:ext>
            </a:extLst>
          </p:cNvPr>
          <p:cNvGrpSpPr/>
          <p:nvPr/>
        </p:nvGrpSpPr>
        <p:grpSpPr>
          <a:xfrm>
            <a:off x="5057769" y="1909305"/>
            <a:ext cx="3011731" cy="4152900"/>
            <a:chOff x="5057769" y="2099805"/>
            <a:chExt cx="3011731" cy="4152900"/>
          </a:xfrm>
        </p:grpSpPr>
        <p:cxnSp>
          <p:nvCxnSpPr>
            <p:cNvPr id="42" name="Straight Arrow Connector 41">
              <a:extLst>
                <a:ext uri="{FF2B5EF4-FFF2-40B4-BE49-F238E27FC236}">
                  <a16:creationId xmlns:a16="http://schemas.microsoft.com/office/drawing/2014/main" id="{1CC294E9-C22E-4460-8EA4-D8FE163484AB}"/>
                </a:ext>
              </a:extLst>
            </p:cNvPr>
            <p:cNvCxnSpPr>
              <a:cxnSpLocks/>
            </p:cNvCxnSpPr>
            <p:nvPr/>
          </p:nvCxnSpPr>
          <p:spPr>
            <a:xfrm>
              <a:off x="6983653" y="56050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0A833AA-33FF-4CA2-9E09-05A70BB402E1}"/>
                </a:ext>
              </a:extLst>
            </p:cNvPr>
            <p:cNvCxnSpPr>
              <a:cxnSpLocks/>
            </p:cNvCxnSpPr>
            <p:nvPr/>
          </p:nvCxnSpPr>
          <p:spPr>
            <a:xfrm rot="10800000">
              <a:off x="6316900" y="20998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4DD3AE9-96D4-42E5-9985-1959AB609AFB}"/>
                </a:ext>
              </a:extLst>
            </p:cNvPr>
            <p:cNvCxnSpPr>
              <a:cxnSpLocks/>
            </p:cNvCxnSpPr>
            <p:nvPr/>
          </p:nvCxnSpPr>
          <p:spPr>
            <a:xfrm rot="16200000" flipH="1">
              <a:off x="5381619" y="389911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A13D17F-09BF-4632-B2C4-3F5A3CE07739}"/>
                </a:ext>
              </a:extLst>
            </p:cNvPr>
            <p:cNvCxnSpPr>
              <a:cxnSpLocks/>
            </p:cNvCxnSpPr>
            <p:nvPr/>
          </p:nvCxnSpPr>
          <p:spPr>
            <a:xfrm rot="5400000">
              <a:off x="7745650" y="3894810"/>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BAF61A0C-AEFC-4518-BA0B-807CF4F35D90}"/>
              </a:ext>
            </a:extLst>
          </p:cNvPr>
          <p:cNvGrpSpPr/>
          <p:nvPr/>
        </p:nvGrpSpPr>
        <p:grpSpPr>
          <a:xfrm>
            <a:off x="9035611" y="1299705"/>
            <a:ext cx="2857500" cy="7041868"/>
            <a:chOff x="5153033" y="1490205"/>
            <a:chExt cx="2857500" cy="7041868"/>
          </a:xfrm>
        </p:grpSpPr>
        <p:sp>
          <p:nvSpPr>
            <p:cNvPr id="49" name="Oval 48">
              <a:extLst>
                <a:ext uri="{FF2B5EF4-FFF2-40B4-BE49-F238E27FC236}">
                  <a16:creationId xmlns:a16="http://schemas.microsoft.com/office/drawing/2014/main" id="{A1A1A983-39CC-4352-80BE-DD6AE9770552}"/>
                </a:ext>
              </a:extLst>
            </p:cNvPr>
            <p:cNvSpPr/>
            <p:nvPr/>
          </p:nvSpPr>
          <p:spPr>
            <a:xfrm>
              <a:off x="5153033" y="1490205"/>
              <a:ext cx="2857500" cy="2857500"/>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3" name="Picture 6" descr="Earth, Planet, Space, World, Blue Planet, Outer Space">
              <a:extLst>
                <a:ext uri="{FF2B5EF4-FFF2-40B4-BE49-F238E27FC236}">
                  <a16:creationId xmlns:a16="http://schemas.microsoft.com/office/drawing/2014/main" id="{304CAC5A-8E16-479F-8830-7B96D30FF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054" y="6242444"/>
              <a:ext cx="2289629" cy="228962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5" name="Straight Arrow Connector 54">
            <a:extLst>
              <a:ext uri="{FF2B5EF4-FFF2-40B4-BE49-F238E27FC236}">
                <a16:creationId xmlns:a16="http://schemas.microsoft.com/office/drawing/2014/main" id="{71DE3849-8281-4DD4-A0CF-5D4D68CACBA2}"/>
              </a:ext>
            </a:extLst>
          </p:cNvPr>
          <p:cNvCxnSpPr>
            <a:cxnSpLocks/>
          </p:cNvCxnSpPr>
          <p:nvPr/>
        </p:nvCxnSpPr>
        <p:spPr>
          <a:xfrm>
            <a:off x="6983653" y="5413769"/>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DAC2D67-725F-494F-A371-F4ECE4871B8F}"/>
              </a:ext>
            </a:extLst>
          </p:cNvPr>
          <p:cNvCxnSpPr>
            <a:cxnSpLocks/>
          </p:cNvCxnSpPr>
          <p:nvPr/>
        </p:nvCxnSpPr>
        <p:spPr>
          <a:xfrm rot="10800000">
            <a:off x="6316900" y="1908569"/>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E7589F3-6E8F-4BBD-B4B0-DDA8848793A2}"/>
              </a:ext>
            </a:extLst>
          </p:cNvPr>
          <p:cNvCxnSpPr>
            <a:cxnSpLocks/>
          </p:cNvCxnSpPr>
          <p:nvPr/>
        </p:nvCxnSpPr>
        <p:spPr>
          <a:xfrm rot="16200000" flipH="1">
            <a:off x="5381619" y="3707878"/>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E0EBB75-8698-429B-9DF6-A912ABA1672F}"/>
              </a:ext>
            </a:extLst>
          </p:cNvPr>
          <p:cNvCxnSpPr>
            <a:cxnSpLocks/>
          </p:cNvCxnSpPr>
          <p:nvPr/>
        </p:nvCxnSpPr>
        <p:spPr>
          <a:xfrm rot="5400000">
            <a:off x="7745650" y="3706749"/>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87FE23B-4666-46DA-8CAC-7D297F2AFB61}"/>
              </a:ext>
            </a:extLst>
          </p:cNvPr>
          <p:cNvGrpSpPr/>
          <p:nvPr/>
        </p:nvGrpSpPr>
        <p:grpSpPr>
          <a:xfrm>
            <a:off x="1121241" y="1299705"/>
            <a:ext cx="2857500" cy="7041868"/>
            <a:chOff x="1123056" y="1490205"/>
            <a:chExt cx="2857500" cy="7041868"/>
          </a:xfrm>
        </p:grpSpPr>
        <p:sp>
          <p:nvSpPr>
            <p:cNvPr id="111" name="Oval 110">
              <a:extLst>
                <a:ext uri="{FF2B5EF4-FFF2-40B4-BE49-F238E27FC236}">
                  <a16:creationId xmlns:a16="http://schemas.microsoft.com/office/drawing/2014/main" id="{1C58C2B4-90F5-45F1-8A30-FB13B92DA57A}"/>
                </a:ext>
              </a:extLst>
            </p:cNvPr>
            <p:cNvSpPr/>
            <p:nvPr/>
          </p:nvSpPr>
          <p:spPr>
            <a:xfrm>
              <a:off x="1123056" y="1490205"/>
              <a:ext cx="2857500" cy="2857500"/>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2" name="Straight Arrow Connector 111">
              <a:extLst>
                <a:ext uri="{FF2B5EF4-FFF2-40B4-BE49-F238E27FC236}">
                  <a16:creationId xmlns:a16="http://schemas.microsoft.com/office/drawing/2014/main" id="{22749AA0-647C-466D-80FD-83DEBF0A4F0E}"/>
                </a:ext>
              </a:extLst>
            </p:cNvPr>
            <p:cNvCxnSpPr>
              <a:cxnSpLocks/>
            </p:cNvCxnSpPr>
            <p:nvPr/>
          </p:nvCxnSpPr>
          <p:spPr>
            <a:xfrm>
              <a:off x="2570856" y="4347705"/>
              <a:ext cx="0" cy="19050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70F1104D-A744-4C55-B94D-4B41DFF6716E}"/>
                </a:ext>
              </a:extLst>
            </p:cNvPr>
            <p:cNvCxnSpPr>
              <a:cxnSpLocks/>
            </p:cNvCxnSpPr>
            <p:nvPr/>
          </p:nvCxnSpPr>
          <p:spPr>
            <a:xfrm>
              <a:off x="1123056"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3E43C81-C486-4574-90FF-4574741D5720}"/>
                </a:ext>
              </a:extLst>
            </p:cNvPr>
            <p:cNvCxnSpPr>
              <a:cxnSpLocks/>
            </p:cNvCxnSpPr>
            <p:nvPr/>
          </p:nvCxnSpPr>
          <p:spPr>
            <a:xfrm flipH="1">
              <a:off x="3523356" y="2918955"/>
              <a:ext cx="457200" cy="125730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6" descr="Earth, Planet, Space, World, Blue Planet, Outer Space">
              <a:extLst>
                <a:ext uri="{FF2B5EF4-FFF2-40B4-BE49-F238E27FC236}">
                  <a16:creationId xmlns:a16="http://schemas.microsoft.com/office/drawing/2014/main" id="{518BA1C8-5B6F-4692-82E4-BEC9831E4D6F}"/>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367077" y="6242444"/>
              <a:ext cx="2289629" cy="2289629"/>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Arrow Connector 115">
              <a:extLst>
                <a:ext uri="{FF2B5EF4-FFF2-40B4-BE49-F238E27FC236}">
                  <a16:creationId xmlns:a16="http://schemas.microsoft.com/office/drawing/2014/main" id="{EDF6000E-FE0A-45D0-A217-DFD4BF701EEB}"/>
                </a:ext>
              </a:extLst>
            </p:cNvPr>
            <p:cNvCxnSpPr>
              <a:cxnSpLocks/>
            </p:cNvCxnSpPr>
            <p:nvPr/>
          </p:nvCxnSpPr>
          <p:spPr>
            <a:xfrm>
              <a:off x="2551806" y="2918955"/>
              <a:ext cx="0" cy="1257300"/>
            </a:xfrm>
            <a:prstGeom prst="straightConnector1">
              <a:avLst/>
            </a:prstGeom>
            <a:ln w="127000">
              <a:solidFill>
                <a:srgbClr val="EA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7AAB994-9420-4737-A557-E107E467AAAA}"/>
                </a:ext>
              </a:extLst>
            </p:cNvPr>
            <p:cNvCxnSpPr>
              <a:cxnSpLocks/>
            </p:cNvCxnSpPr>
            <p:nvPr/>
          </p:nvCxnSpPr>
          <p:spPr>
            <a:xfrm>
              <a:off x="2551806" y="1490205"/>
              <a:ext cx="0" cy="89535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8AEF0BDA-39E9-482E-B0A4-212BC18BCFEA}"/>
              </a:ext>
            </a:extLst>
          </p:cNvPr>
          <p:cNvSpPr txBox="1"/>
          <p:nvPr/>
        </p:nvSpPr>
        <p:spPr>
          <a:xfrm>
            <a:off x="8304044" y="5009254"/>
            <a:ext cx="3773656" cy="923330"/>
          </a:xfrm>
          <a:prstGeom prst="rect">
            <a:avLst/>
          </a:prstGeom>
          <a:solidFill>
            <a:schemeClr val="tx1"/>
          </a:solidFill>
          <a:ln w="76200">
            <a:solidFill>
              <a:srgbClr val="0BE600"/>
            </a:solidFill>
          </a:ln>
        </p:spPr>
        <p:txBody>
          <a:bodyPr wrap="square">
            <a:spAutoFit/>
          </a:bodyPr>
          <a:lstStyle/>
          <a:p>
            <a:pPr marL="0" indent="0" algn="ctr">
              <a:buFont typeface="Arial" panose="020B0604020202020204" pitchFamily="34" charset="0"/>
              <a:buNone/>
            </a:pPr>
            <a:r>
              <a:rPr lang="en-US" sz="5400" b="1" dirty="0">
                <a:solidFill>
                  <a:srgbClr val="0BE600"/>
                </a:solidFill>
              </a:rPr>
              <a:t>Tidal forces</a:t>
            </a:r>
            <a:endParaRPr lang="en-US" sz="5400" dirty="0">
              <a:solidFill>
                <a:srgbClr val="0BE600"/>
              </a:solidFill>
            </a:endParaRPr>
          </a:p>
        </p:txBody>
      </p:sp>
    </p:spTree>
    <p:custDataLst>
      <p:tags r:id="rId1"/>
    </p:custDataLst>
    <p:extLst>
      <p:ext uri="{BB962C8B-B14F-4D97-AF65-F5344CB8AC3E}">
        <p14:creationId xmlns:p14="http://schemas.microsoft.com/office/powerpoint/2010/main" val="2012583363"/>
      </p:ext>
    </p:extLst>
  </p:cSld>
  <p:clrMapOvr>
    <a:masterClrMapping/>
  </p:clrMapOvr>
  <mc:AlternateContent xmlns:mc="http://schemas.openxmlformats.org/markup-compatibility/2006" xmlns:p14="http://schemas.microsoft.com/office/powerpoint/2010/main">
    <mc:Choice Requires="p14">
      <p:transition spd="slow" p14:dur="2000" advTm="29074"/>
    </mc:Choice>
    <mc:Fallback xmlns="">
      <p:transition spd="slow" advTm="290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3.54167E-6 -4.07407E-6 L 0.28502 -0.18426 " pathEditMode="relative" rAng="0" ptsTypes="AA">
                                      <p:cBhvr>
                                        <p:cTn id="11" dur="2000" fill="hold"/>
                                        <p:tgtEl>
                                          <p:spTgt spid="55"/>
                                        </p:tgtEl>
                                        <p:attrNameLst>
                                          <p:attrName>ppt_x</p:attrName>
                                          <p:attrName>ppt_y</p:attrName>
                                        </p:attrNameLst>
                                      </p:cBhvr>
                                      <p:rCtr x="14245" y="-9213"/>
                                    </p:animMotion>
                                  </p:childTnLst>
                                </p:cTn>
                              </p:par>
                              <p:par>
                                <p:cTn id="12" presetID="42" presetClass="path" presetSubtype="0" accel="50000" decel="50000" fill="hold" nodeType="withEffect">
                                  <p:stCondLst>
                                    <p:cond delay="0"/>
                                  </p:stCondLst>
                                  <p:childTnLst>
                                    <p:animMotion origin="layout" path="M 1.04167E-6 -2.96296E-6 L 0.33932 -0.18032 " pathEditMode="relative" rAng="0" ptsTypes="AA">
                                      <p:cBhvr>
                                        <p:cTn id="13" dur="2000" fill="hold"/>
                                        <p:tgtEl>
                                          <p:spTgt spid="56"/>
                                        </p:tgtEl>
                                        <p:attrNameLst>
                                          <p:attrName>ppt_x</p:attrName>
                                          <p:attrName>ppt_y</p:attrName>
                                        </p:attrNameLst>
                                      </p:cBhvr>
                                      <p:rCtr x="16966" y="-9028"/>
                                    </p:animMotion>
                                  </p:childTnLst>
                                </p:cTn>
                              </p:par>
                              <p:par>
                                <p:cTn id="14" presetID="42" presetClass="path" presetSubtype="0" accel="50000" decel="50000" fill="hold" nodeType="withEffect">
                                  <p:stCondLst>
                                    <p:cond delay="0"/>
                                  </p:stCondLst>
                                  <p:childTnLst>
                                    <p:animMotion origin="layout" path="M 3.75E-6 -2.96296E-6 L 0.32578 -0.18865 " pathEditMode="relative" rAng="0" ptsTypes="AA">
                                      <p:cBhvr>
                                        <p:cTn id="15" dur="2000" fill="hold"/>
                                        <p:tgtEl>
                                          <p:spTgt spid="57"/>
                                        </p:tgtEl>
                                        <p:attrNameLst>
                                          <p:attrName>ppt_x</p:attrName>
                                          <p:attrName>ppt_y</p:attrName>
                                        </p:attrNameLst>
                                      </p:cBhvr>
                                      <p:rCtr x="16289" y="-9444"/>
                                    </p:animMotion>
                                  </p:childTnLst>
                                </p:cTn>
                              </p:par>
                              <p:par>
                                <p:cTn id="16" presetID="42" presetClass="path" presetSubtype="0" accel="50000" decel="50000" fill="hold" nodeType="withEffect">
                                  <p:stCondLst>
                                    <p:cond delay="0"/>
                                  </p:stCondLst>
                                  <p:childTnLst>
                                    <p:animMotion origin="layout" path="M 3.54167E-6 -1.48148E-6 L 0.31367 -0.18796 " pathEditMode="relative" rAng="0" ptsTypes="AA">
                                      <p:cBhvr>
                                        <p:cTn id="17" dur="2000" fill="hold"/>
                                        <p:tgtEl>
                                          <p:spTgt spid="58"/>
                                        </p:tgtEl>
                                        <p:attrNameLst>
                                          <p:attrName>ppt_x</p:attrName>
                                          <p:attrName>ppt_y</p:attrName>
                                        </p:attrNameLst>
                                      </p:cBhvr>
                                      <p:rCtr x="15677" y="-9398"/>
                                    </p:animMotion>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1000"/>
                                        <p:tgtEl>
                                          <p:spTgt spid="119"/>
                                        </p:tgtEl>
                                      </p:cBhvr>
                                    </p:animEffect>
                                    <p:anim calcmode="lin" valueType="num">
                                      <p:cBhvr>
                                        <p:cTn id="23" dur="1000" fill="hold"/>
                                        <p:tgtEl>
                                          <p:spTgt spid="119"/>
                                        </p:tgtEl>
                                        <p:attrNameLst>
                                          <p:attrName>ppt_x</p:attrName>
                                        </p:attrNameLst>
                                      </p:cBhvr>
                                      <p:tavLst>
                                        <p:tav tm="0">
                                          <p:val>
                                            <p:strVal val="#ppt_x"/>
                                          </p:val>
                                        </p:tav>
                                        <p:tav tm="100000">
                                          <p:val>
                                            <p:strVal val="#ppt_x"/>
                                          </p:val>
                                        </p:tav>
                                      </p:tavLst>
                                    </p:anim>
                                    <p:anim calcmode="lin" valueType="num">
                                      <p:cBhvr>
                                        <p:cTn id="24"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465E27-1540-42D1-9E3C-ED21A25D0167}"/>
              </a:ext>
            </a:extLst>
          </p:cNvPr>
          <p:cNvSpPr/>
          <p:nvPr/>
        </p:nvSpPr>
        <p:spPr>
          <a:xfrm>
            <a:off x="0" y="-2"/>
            <a:ext cx="12192000" cy="68580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6" descr="Earth, Planet, Space, World, Blue Planet, Outer Space">
            <a:extLst>
              <a:ext uri="{FF2B5EF4-FFF2-40B4-BE49-F238E27FC236}">
                <a16:creationId xmlns:a16="http://schemas.microsoft.com/office/drawing/2014/main" id="{63F82383-59F7-4A48-80DB-9DF29BE92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467" y="190501"/>
            <a:ext cx="2289629" cy="228962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2712ED4-2988-4D49-9A53-33858FEF1443}"/>
              </a:ext>
            </a:extLst>
          </p:cNvPr>
          <p:cNvSpPr/>
          <p:nvPr/>
        </p:nvSpPr>
        <p:spPr>
          <a:xfrm>
            <a:off x="1686439" y="2235352"/>
            <a:ext cx="3922540" cy="3839840"/>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a:extLst>
              <a:ext uri="{FF2B5EF4-FFF2-40B4-BE49-F238E27FC236}">
                <a16:creationId xmlns:a16="http://schemas.microsoft.com/office/drawing/2014/main" id="{9238AA11-6443-4A26-A068-C8837642E7E5}"/>
              </a:ext>
            </a:extLst>
          </p:cNvPr>
          <p:cNvGrpSpPr/>
          <p:nvPr/>
        </p:nvGrpSpPr>
        <p:grpSpPr>
          <a:xfrm>
            <a:off x="1705489" y="2190750"/>
            <a:ext cx="9471718" cy="3922542"/>
            <a:chOff x="1705489" y="2190750"/>
            <a:chExt cx="9471718" cy="3922542"/>
          </a:xfrm>
        </p:grpSpPr>
        <p:pic>
          <p:nvPicPr>
            <p:cNvPr id="28" name="Picture 2" descr="Astronomy, Full Moon, Luna, Moon, Night, Black Moon">
              <a:extLst>
                <a:ext uri="{FF2B5EF4-FFF2-40B4-BE49-F238E27FC236}">
                  <a16:creationId xmlns:a16="http://schemas.microsoft.com/office/drawing/2014/main" id="{89A9FFD2-75F0-4F9F-B6C3-B32E28E3D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444" y="3317775"/>
              <a:ext cx="1918763" cy="166849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Earth, Planet, Space, World, Blue Planet, Outer Space">
              <a:extLst>
                <a:ext uri="{FF2B5EF4-FFF2-40B4-BE49-F238E27FC236}">
                  <a16:creationId xmlns:a16="http://schemas.microsoft.com/office/drawing/2014/main" id="{BB02939F-8957-45A9-ABD7-09E3BAD8CE2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306" b="91944" l="6806" r="92083">
                          <a14:foregroundMark x1="11111" y1="35000" x2="8333" y2="57500"/>
                          <a14:foregroundMark x1="8333" y1="57500" x2="10000" y2="65833"/>
                          <a14:foregroundMark x1="24167" y1="79583" x2="43333" y2="90278"/>
                          <a14:foregroundMark x1="43333" y1="90278" x2="64444" y2="90278"/>
                          <a14:foregroundMark x1="64444" y1="90278" x2="81528" y2="76944"/>
                          <a14:foregroundMark x1="81528" y1="76944" x2="90694" y2="57222"/>
                          <a14:foregroundMark x1="90694" y1="57222" x2="89583" y2="34722"/>
                          <a14:foregroundMark x1="89583" y1="34722" x2="76250" y2="17500"/>
                          <a14:foregroundMark x1="76250" y1="17500" x2="53889" y2="10694"/>
                          <a14:foregroundMark x1="13333" y1="26944" x2="29167" y2="13194"/>
                          <a14:foregroundMark x1="29167" y1="13194" x2="50972" y2="9306"/>
                          <a14:foregroundMark x1="50972" y1="9306" x2="59306" y2="12778"/>
                          <a14:foregroundMark x1="20417" y1="80972" x2="39167" y2="90139"/>
                          <a14:foregroundMark x1="39167" y1="90139" x2="60000" y2="91667"/>
                          <a14:foregroundMark x1="60000" y1="91667" x2="78611" y2="81111"/>
                          <a14:foregroundMark x1="78611" y1="81111" x2="90000" y2="62500"/>
                          <a14:foregroundMark x1="90000" y1="62500" x2="84306" y2="44861"/>
                          <a14:foregroundMark x1="20417" y1="81250" x2="26250" y2="85139"/>
                          <a14:foregroundMark x1="39167" y1="91667" x2="59722" y2="90556"/>
                          <a14:foregroundMark x1="57500" y1="92222" x2="47917" y2="91667"/>
                          <a14:foregroundMark x1="14028" y1="25278" x2="6806" y2="44722"/>
                          <a14:foregroundMark x1="6806" y1="44722" x2="10139" y2="49583"/>
                          <a14:foregroundMark x1="19583" y1="19444" x2="33472" y2="11806"/>
                          <a14:foregroundMark x1="31250" y1="12361" x2="20000" y2="20139"/>
                          <a14:foregroundMark x1="19722" y1="22222" x2="34722" y2="11944"/>
                          <a14:foregroundMark x1="88889" y1="32917" x2="92083" y2="45417"/>
                          <a14:backgroundMark x1="93750" y1="37083" x2="93750" y2="38750"/>
                          <a14:backgroundMark x1="93889" y1="58611" x2="93056" y2="65000"/>
                          <a14:backgroundMark x1="92778" y1="36389" x2="94861" y2="46389"/>
                          <a14:backgroundMark x1="94444" y1="58056" x2="92639" y2="66250"/>
                          <a14:backgroundMark x1="94722" y1="57639" x2="92778" y2="64583"/>
                          <a14:backgroundMark x1="92639" y1="66250" x2="94306" y2="54583"/>
                        </a14:backgroundRemoval>
                      </a14:imgEffect>
                    </a14:imgLayer>
                  </a14:imgProps>
                </a:ext>
                <a:ext uri="{28A0092B-C50C-407E-A947-70E740481C1C}">
                  <a14:useLocalDpi xmlns:a14="http://schemas.microsoft.com/office/drawing/2010/main" val="0"/>
                </a:ext>
              </a:extLst>
            </a:blip>
            <a:srcRect/>
            <a:stretch>
              <a:fillRect/>
            </a:stretch>
          </p:blipFill>
          <p:spPr bwMode="auto">
            <a:xfrm>
              <a:off x="1705489" y="2190750"/>
              <a:ext cx="3922540" cy="3922542"/>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C31EA0C1-F3E4-46A9-9EB5-9231B8524925}"/>
              </a:ext>
            </a:extLst>
          </p:cNvPr>
          <p:cNvSpPr txBox="1"/>
          <p:nvPr/>
        </p:nvSpPr>
        <p:spPr>
          <a:xfrm>
            <a:off x="4809581" y="5540853"/>
            <a:ext cx="2733622" cy="769441"/>
          </a:xfrm>
          <a:prstGeom prst="rect">
            <a:avLst/>
          </a:prstGeom>
          <a:noFill/>
        </p:spPr>
        <p:txBody>
          <a:bodyPr wrap="square">
            <a:spAutoFit/>
          </a:bodyPr>
          <a:lstStyle/>
          <a:p>
            <a:pPr marL="0" indent="0" algn="ctr">
              <a:buFont typeface="Arial" panose="020B0604020202020204" pitchFamily="34" charset="0"/>
              <a:buNone/>
            </a:pPr>
            <a:r>
              <a:rPr lang="en-US" sz="4400" b="1" dirty="0">
                <a:solidFill>
                  <a:srgbClr val="0070C0"/>
                </a:solidFill>
              </a:rPr>
              <a:t>Sea water</a:t>
            </a:r>
            <a:endParaRPr lang="en-US" sz="4400" dirty="0">
              <a:solidFill>
                <a:srgbClr val="0070C0"/>
              </a:solidFill>
            </a:endParaRPr>
          </a:p>
        </p:txBody>
      </p:sp>
      <p:grpSp>
        <p:nvGrpSpPr>
          <p:cNvPr id="26" name="Group 25">
            <a:extLst>
              <a:ext uri="{FF2B5EF4-FFF2-40B4-BE49-F238E27FC236}">
                <a16:creationId xmlns:a16="http://schemas.microsoft.com/office/drawing/2014/main" id="{185EADA3-1633-499A-B9BC-E059EBF72652}"/>
              </a:ext>
            </a:extLst>
          </p:cNvPr>
          <p:cNvGrpSpPr/>
          <p:nvPr/>
        </p:nvGrpSpPr>
        <p:grpSpPr>
          <a:xfrm>
            <a:off x="875000" y="4162273"/>
            <a:ext cx="5583517" cy="633"/>
            <a:chOff x="875000" y="4162273"/>
            <a:chExt cx="5583517" cy="633"/>
          </a:xfrm>
        </p:grpSpPr>
        <p:cxnSp>
          <p:nvCxnSpPr>
            <p:cNvPr id="32" name="Straight Arrow Connector 31">
              <a:extLst>
                <a:ext uri="{FF2B5EF4-FFF2-40B4-BE49-F238E27FC236}">
                  <a16:creationId xmlns:a16="http://schemas.microsoft.com/office/drawing/2014/main" id="{0F8C9362-FA34-404B-9D81-B2860E202849}"/>
                </a:ext>
              </a:extLst>
            </p:cNvPr>
            <p:cNvCxnSpPr>
              <a:cxnSpLocks/>
            </p:cNvCxnSpPr>
            <p:nvPr/>
          </p:nvCxnSpPr>
          <p:spPr>
            <a:xfrm rot="16200000">
              <a:off x="6023105" y="3727494"/>
              <a:ext cx="0" cy="870824"/>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C010544-3FD8-4AA0-8093-65020C794B11}"/>
                </a:ext>
              </a:extLst>
            </p:cNvPr>
            <p:cNvCxnSpPr>
              <a:cxnSpLocks/>
            </p:cNvCxnSpPr>
            <p:nvPr/>
          </p:nvCxnSpPr>
          <p:spPr>
            <a:xfrm rot="5400000">
              <a:off x="1310412" y="3726861"/>
              <a:ext cx="0" cy="870824"/>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E471963A-6DC1-4EF9-8636-E0AA436AA412}"/>
              </a:ext>
            </a:extLst>
          </p:cNvPr>
          <p:cNvCxnSpPr>
            <a:cxnSpLocks/>
          </p:cNvCxnSpPr>
          <p:nvPr/>
        </p:nvCxnSpPr>
        <p:spPr>
          <a:xfrm>
            <a:off x="0" y="4162905"/>
            <a:ext cx="12192000" cy="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048" name="Group 2047">
            <a:extLst>
              <a:ext uri="{FF2B5EF4-FFF2-40B4-BE49-F238E27FC236}">
                <a16:creationId xmlns:a16="http://schemas.microsoft.com/office/drawing/2014/main" id="{6263BA30-DC68-4679-8220-07E52BF5BE1E}"/>
              </a:ext>
            </a:extLst>
          </p:cNvPr>
          <p:cNvGrpSpPr/>
          <p:nvPr/>
        </p:nvGrpSpPr>
        <p:grpSpPr>
          <a:xfrm>
            <a:off x="3666759" y="1609308"/>
            <a:ext cx="0" cy="5008505"/>
            <a:chOff x="3666759" y="1609308"/>
            <a:chExt cx="0" cy="5008505"/>
          </a:xfrm>
        </p:grpSpPr>
        <p:cxnSp>
          <p:nvCxnSpPr>
            <p:cNvPr id="34" name="Straight Arrow Connector 33">
              <a:extLst>
                <a:ext uri="{FF2B5EF4-FFF2-40B4-BE49-F238E27FC236}">
                  <a16:creationId xmlns:a16="http://schemas.microsoft.com/office/drawing/2014/main" id="{0E2BC77B-9760-480F-8849-8DA7ED7AC4A3}"/>
                </a:ext>
              </a:extLst>
            </p:cNvPr>
            <p:cNvCxnSpPr>
              <a:cxnSpLocks/>
            </p:cNvCxnSpPr>
            <p:nvPr/>
          </p:nvCxnSpPr>
          <p:spPr>
            <a:xfrm rot="10800000" flipH="1">
              <a:off x="3666759" y="5746989"/>
              <a:ext cx="0" cy="870824"/>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65693B-060D-4D9B-9996-47CAFC27FB30}"/>
                </a:ext>
              </a:extLst>
            </p:cNvPr>
            <p:cNvCxnSpPr>
              <a:cxnSpLocks/>
            </p:cNvCxnSpPr>
            <p:nvPr/>
          </p:nvCxnSpPr>
          <p:spPr>
            <a:xfrm>
              <a:off x="3666759" y="1609308"/>
              <a:ext cx="0" cy="870824"/>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86CC83A7-9579-4A9E-82B0-467856213042}"/>
              </a:ext>
            </a:extLst>
          </p:cNvPr>
          <p:cNvSpPr txBox="1"/>
          <p:nvPr/>
        </p:nvSpPr>
        <p:spPr>
          <a:xfrm>
            <a:off x="6372278" y="356472"/>
            <a:ext cx="5674616" cy="2123658"/>
          </a:xfrm>
          <a:prstGeom prst="rect">
            <a:avLst/>
          </a:prstGeom>
          <a:noFill/>
        </p:spPr>
        <p:txBody>
          <a:bodyPr wrap="square">
            <a:spAutoFit/>
          </a:bodyPr>
          <a:lstStyle/>
          <a:p>
            <a:pPr marL="0" indent="0" algn="ctr">
              <a:buFont typeface="Arial" panose="020B0604020202020204" pitchFamily="34" charset="0"/>
              <a:buNone/>
            </a:pPr>
            <a:r>
              <a:rPr lang="en-US" sz="4400" b="1" dirty="0">
                <a:solidFill>
                  <a:srgbClr val="0BE600"/>
                </a:solidFill>
              </a:rPr>
              <a:t>Tidal forces from the moon acting on the water on Earth.</a:t>
            </a:r>
            <a:endParaRPr lang="en-US" sz="4400" dirty="0">
              <a:solidFill>
                <a:srgbClr val="0BE600"/>
              </a:solidFill>
            </a:endParaRPr>
          </a:p>
        </p:txBody>
      </p:sp>
    </p:spTree>
    <p:custDataLst>
      <p:tags r:id="rId1"/>
    </p:custDataLst>
    <p:extLst>
      <p:ext uri="{BB962C8B-B14F-4D97-AF65-F5344CB8AC3E}">
        <p14:creationId xmlns:p14="http://schemas.microsoft.com/office/powerpoint/2010/main" val="4103840360"/>
      </p:ext>
    </p:extLst>
  </p:cSld>
  <p:clrMapOvr>
    <a:masterClrMapping/>
  </p:clrMapOvr>
  <mc:AlternateContent xmlns:mc="http://schemas.openxmlformats.org/markup-compatibility/2006" xmlns:p14="http://schemas.microsoft.com/office/powerpoint/2010/main">
    <mc:Choice Requires="p14">
      <p:transition spd="slow" p14:dur="2000" advTm="14145"/>
    </mc:Choice>
    <mc:Fallback xmlns="">
      <p:transition spd="slow" advTm="141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out)">
                                      <p:cBhvr>
                                        <p:cTn id="7" dur="2000"/>
                                        <p:tgtEl>
                                          <p:spTgt spid="26"/>
                                        </p:tgtEl>
                                      </p:cBhvr>
                                    </p:animEffect>
                                  </p:childTnLst>
                                </p:cTn>
                              </p:par>
                              <p:par>
                                <p:cTn id="8" presetID="6" presetClass="entr" presetSubtype="16" fill="hold" nodeType="withEffect">
                                  <p:stCondLst>
                                    <p:cond delay="0"/>
                                  </p:stCondLst>
                                  <p:childTnLst>
                                    <p:set>
                                      <p:cBhvr>
                                        <p:cTn id="9" dur="1" fill="hold">
                                          <p:stCondLst>
                                            <p:cond delay="0"/>
                                          </p:stCondLst>
                                        </p:cTn>
                                        <p:tgtEl>
                                          <p:spTgt spid="2048"/>
                                        </p:tgtEl>
                                        <p:attrNameLst>
                                          <p:attrName>style.visibility</p:attrName>
                                        </p:attrNameLst>
                                      </p:cBhvr>
                                      <p:to>
                                        <p:strVal val="visible"/>
                                      </p:to>
                                    </p:set>
                                    <p:animEffect transition="in" filter="circle(in)">
                                      <p:cBhvr>
                                        <p:cTn id="10" dur="20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465E27-1540-42D1-9E3C-ED21A25D0167}"/>
              </a:ext>
            </a:extLst>
          </p:cNvPr>
          <p:cNvSpPr/>
          <p:nvPr/>
        </p:nvSpPr>
        <p:spPr>
          <a:xfrm>
            <a:off x="0" y="-2"/>
            <a:ext cx="12192000" cy="68580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6" descr="Earth, Planet, Space, World, Blue Planet, Outer Space">
            <a:extLst>
              <a:ext uri="{FF2B5EF4-FFF2-40B4-BE49-F238E27FC236}">
                <a16:creationId xmlns:a16="http://schemas.microsoft.com/office/drawing/2014/main" id="{63F82383-59F7-4A48-80DB-9DF29BE92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467" y="190501"/>
            <a:ext cx="2289629" cy="228962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2712ED4-2988-4D49-9A53-33858FEF1443}"/>
              </a:ext>
            </a:extLst>
          </p:cNvPr>
          <p:cNvSpPr/>
          <p:nvPr/>
        </p:nvSpPr>
        <p:spPr>
          <a:xfrm>
            <a:off x="1369735" y="2493995"/>
            <a:ext cx="4594049" cy="3316051"/>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5" name="Group 24">
            <a:extLst>
              <a:ext uri="{FF2B5EF4-FFF2-40B4-BE49-F238E27FC236}">
                <a16:creationId xmlns:a16="http://schemas.microsoft.com/office/drawing/2014/main" id="{665ACA9B-F516-4ECE-9B70-4D252DFC7C35}"/>
              </a:ext>
            </a:extLst>
          </p:cNvPr>
          <p:cNvGrpSpPr/>
          <p:nvPr/>
        </p:nvGrpSpPr>
        <p:grpSpPr>
          <a:xfrm>
            <a:off x="1705489" y="2190750"/>
            <a:ext cx="9471718" cy="3922542"/>
            <a:chOff x="1705489" y="2190750"/>
            <a:chExt cx="9471718" cy="3922542"/>
          </a:xfrm>
        </p:grpSpPr>
        <p:pic>
          <p:nvPicPr>
            <p:cNvPr id="2050" name="Picture 2" descr="Astronomy, Full Moon, Luna, Moon, Night, Black Moon">
              <a:extLst>
                <a:ext uri="{FF2B5EF4-FFF2-40B4-BE49-F238E27FC236}">
                  <a16:creationId xmlns:a16="http://schemas.microsoft.com/office/drawing/2014/main" id="{D27A84FD-EF38-4345-BD46-12D6E4EB2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444" y="3317775"/>
              <a:ext cx="1918763" cy="16684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arth, Planet, Space, World, Blue Planet, Outer Space">
              <a:extLst>
                <a:ext uri="{FF2B5EF4-FFF2-40B4-BE49-F238E27FC236}">
                  <a16:creationId xmlns:a16="http://schemas.microsoft.com/office/drawing/2014/main" id="{9E553164-495C-4468-843F-E104435C887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306" b="91944" l="6806" r="92083">
                          <a14:foregroundMark x1="11111" y1="35000" x2="8333" y2="57500"/>
                          <a14:foregroundMark x1="8333" y1="57500" x2="10000" y2="65833"/>
                          <a14:foregroundMark x1="24167" y1="79583" x2="43333" y2="90278"/>
                          <a14:foregroundMark x1="43333" y1="90278" x2="64444" y2="90278"/>
                          <a14:foregroundMark x1="64444" y1="90278" x2="81528" y2="76944"/>
                          <a14:foregroundMark x1="81528" y1="76944" x2="90694" y2="57222"/>
                          <a14:foregroundMark x1="90694" y1="57222" x2="89583" y2="34722"/>
                          <a14:foregroundMark x1="89583" y1="34722" x2="76250" y2="17500"/>
                          <a14:foregroundMark x1="76250" y1="17500" x2="53889" y2="10694"/>
                          <a14:foregroundMark x1="13333" y1="26944" x2="29167" y2="13194"/>
                          <a14:foregroundMark x1="29167" y1="13194" x2="50972" y2="9306"/>
                          <a14:foregroundMark x1="50972" y1="9306" x2="59306" y2="12778"/>
                          <a14:foregroundMark x1="20417" y1="80972" x2="39167" y2="90139"/>
                          <a14:foregroundMark x1="39167" y1="90139" x2="60000" y2="91667"/>
                          <a14:foregroundMark x1="60000" y1="91667" x2="78611" y2="81111"/>
                          <a14:foregroundMark x1="78611" y1="81111" x2="90000" y2="62500"/>
                          <a14:foregroundMark x1="90000" y1="62500" x2="84306" y2="44861"/>
                          <a14:foregroundMark x1="20417" y1="81250" x2="26250" y2="85139"/>
                          <a14:foregroundMark x1="39167" y1="91667" x2="59722" y2="90556"/>
                          <a14:foregroundMark x1="57500" y1="92222" x2="47917" y2="91667"/>
                          <a14:foregroundMark x1="14028" y1="25278" x2="6806" y2="44722"/>
                          <a14:foregroundMark x1="6806" y1="44722" x2="10139" y2="49583"/>
                          <a14:foregroundMark x1="19583" y1="19444" x2="33472" y2="11806"/>
                          <a14:foregroundMark x1="31250" y1="12361" x2="20000" y2="20139"/>
                          <a14:foregroundMark x1="19722" y1="22222" x2="34722" y2="11944"/>
                          <a14:foregroundMark x1="88889" y1="32917" x2="92083" y2="45417"/>
                          <a14:backgroundMark x1="93750" y1="37083" x2="93750" y2="38750"/>
                          <a14:backgroundMark x1="93889" y1="58611" x2="93056" y2="65000"/>
                          <a14:backgroundMark x1="92778" y1="36389" x2="94861" y2="46389"/>
                          <a14:backgroundMark x1="94444" y1="58056" x2="92639" y2="66250"/>
                          <a14:backgroundMark x1="94722" y1="57639" x2="92778" y2="64583"/>
                          <a14:backgroundMark x1="92639" y1="66250" x2="94306" y2="54583"/>
                        </a14:backgroundRemoval>
                      </a14:imgEffect>
                    </a14:imgLayer>
                  </a14:imgProps>
                </a:ext>
                <a:ext uri="{28A0092B-C50C-407E-A947-70E740481C1C}">
                  <a14:useLocalDpi xmlns:a14="http://schemas.microsoft.com/office/drawing/2010/main" val="0"/>
                </a:ext>
              </a:extLst>
            </a:blip>
            <a:srcRect/>
            <a:stretch>
              <a:fillRect/>
            </a:stretch>
          </p:blipFill>
          <p:spPr bwMode="auto">
            <a:xfrm>
              <a:off x="1705489" y="2190750"/>
              <a:ext cx="3922540" cy="39225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74AE1D3E-1788-4D85-8659-C124880A9A57}"/>
              </a:ext>
            </a:extLst>
          </p:cNvPr>
          <p:cNvGrpSpPr/>
          <p:nvPr/>
        </p:nvGrpSpPr>
        <p:grpSpPr>
          <a:xfrm rot="16200000">
            <a:off x="1162506" y="1321802"/>
            <a:ext cx="5008505" cy="5583516"/>
            <a:chOff x="8651599" y="842505"/>
            <a:chExt cx="3725219" cy="4152900"/>
          </a:xfrm>
        </p:grpSpPr>
        <p:cxnSp>
          <p:nvCxnSpPr>
            <p:cNvPr id="10" name="Straight Arrow Connector 9">
              <a:extLst>
                <a:ext uri="{FF2B5EF4-FFF2-40B4-BE49-F238E27FC236}">
                  <a16:creationId xmlns:a16="http://schemas.microsoft.com/office/drawing/2014/main" id="{39C702C3-F0F2-4EC1-BE15-1B3EF1199231}"/>
                </a:ext>
              </a:extLst>
            </p:cNvPr>
            <p:cNvCxnSpPr>
              <a:cxnSpLocks/>
            </p:cNvCxnSpPr>
            <p:nvPr/>
          </p:nvCxnSpPr>
          <p:spPr>
            <a:xfrm>
              <a:off x="10477506" y="43477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F26407-3F38-4CDA-8EF4-A53DAC28FED0}"/>
                </a:ext>
              </a:extLst>
            </p:cNvPr>
            <p:cNvCxnSpPr>
              <a:cxnSpLocks/>
            </p:cNvCxnSpPr>
            <p:nvPr/>
          </p:nvCxnSpPr>
          <p:spPr>
            <a:xfrm rot="10800000">
              <a:off x="10477976" y="8425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C4DE2D-E097-4E38-A593-EAFF856432C7}"/>
                </a:ext>
              </a:extLst>
            </p:cNvPr>
            <p:cNvCxnSpPr>
              <a:cxnSpLocks/>
            </p:cNvCxnSpPr>
            <p:nvPr/>
          </p:nvCxnSpPr>
          <p:spPr>
            <a:xfrm rot="16200000" flipH="1">
              <a:off x="8975449" y="25951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95FFBA-4C94-4AC6-B495-7699A1BF4408}"/>
                </a:ext>
              </a:extLst>
            </p:cNvPr>
            <p:cNvCxnSpPr>
              <a:cxnSpLocks/>
            </p:cNvCxnSpPr>
            <p:nvPr/>
          </p:nvCxnSpPr>
          <p:spPr>
            <a:xfrm rot="5400000">
              <a:off x="12052968" y="25951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56AFF51-65F7-4E83-982F-25EE66C7960D}"/>
              </a:ext>
            </a:extLst>
          </p:cNvPr>
          <p:cNvGrpSpPr/>
          <p:nvPr/>
        </p:nvGrpSpPr>
        <p:grpSpPr>
          <a:xfrm>
            <a:off x="263351" y="169805"/>
            <a:ext cx="5819950" cy="3654281"/>
            <a:chOff x="4505151" y="37416"/>
            <a:chExt cx="5819950" cy="3654281"/>
          </a:xfrm>
          <a:solidFill>
            <a:schemeClr val="bg1"/>
          </a:solidFill>
        </p:grpSpPr>
        <p:sp>
          <p:nvSpPr>
            <p:cNvPr id="16" name="TextBox 15">
              <a:extLst>
                <a:ext uri="{FF2B5EF4-FFF2-40B4-BE49-F238E27FC236}">
                  <a16:creationId xmlns:a16="http://schemas.microsoft.com/office/drawing/2014/main" id="{AD08C5FF-4300-4078-BFF2-5BD3DD56771A}"/>
                </a:ext>
              </a:extLst>
            </p:cNvPr>
            <p:cNvSpPr txBox="1"/>
            <p:nvPr/>
          </p:nvSpPr>
          <p:spPr>
            <a:xfrm>
              <a:off x="4505151" y="37416"/>
              <a:ext cx="5819950" cy="1292662"/>
            </a:xfrm>
            <a:prstGeom prst="rect">
              <a:avLst/>
            </a:prstGeom>
            <a:grpFill/>
            <a:ln w="57150">
              <a:solidFill>
                <a:srgbClr val="DEA900"/>
              </a:solidFill>
            </a:ln>
          </p:spPr>
          <p:txBody>
            <a:bodyPr wrap="square" rtlCol="0">
              <a:spAutoFit/>
            </a:bodyPr>
            <a:lstStyle/>
            <a:p>
              <a:r>
                <a:rPr lang="en-GB" sz="4000" dirty="0"/>
                <a:t>Not being repelled!!</a:t>
              </a:r>
              <a:br>
                <a:rPr lang="en-GB" sz="4000" dirty="0"/>
              </a:br>
              <a:r>
                <a:rPr lang="en-GB" sz="3800" dirty="0"/>
                <a:t>(just not pulled as strongly)</a:t>
              </a:r>
              <a:endParaRPr lang="en-CA" sz="3800" dirty="0"/>
            </a:p>
          </p:txBody>
        </p:sp>
        <p:cxnSp>
          <p:nvCxnSpPr>
            <p:cNvPr id="18" name="Straight Arrow Connector 17">
              <a:extLst>
                <a:ext uri="{FF2B5EF4-FFF2-40B4-BE49-F238E27FC236}">
                  <a16:creationId xmlns:a16="http://schemas.microsoft.com/office/drawing/2014/main" id="{8648460A-7B40-424F-88C5-FCEDCCF55CE5}"/>
                </a:ext>
              </a:extLst>
            </p:cNvPr>
            <p:cNvCxnSpPr>
              <a:cxnSpLocks/>
            </p:cNvCxnSpPr>
            <p:nvPr/>
          </p:nvCxnSpPr>
          <p:spPr>
            <a:xfrm>
              <a:off x="5348981" y="1330078"/>
              <a:ext cx="638643" cy="2361619"/>
            </a:xfrm>
            <a:prstGeom prst="straightConnector1">
              <a:avLst/>
            </a:prstGeom>
            <a:grpFill/>
            <a:ln w="57150">
              <a:solidFill>
                <a:srgbClr val="DEA9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AE02D3D4-8E8B-451B-B05E-4E351995E536}"/>
              </a:ext>
            </a:extLst>
          </p:cNvPr>
          <p:cNvSpPr txBox="1"/>
          <p:nvPr/>
        </p:nvSpPr>
        <p:spPr>
          <a:xfrm>
            <a:off x="6372278" y="356472"/>
            <a:ext cx="5674616" cy="2123658"/>
          </a:xfrm>
          <a:prstGeom prst="rect">
            <a:avLst/>
          </a:prstGeom>
          <a:noFill/>
        </p:spPr>
        <p:txBody>
          <a:bodyPr wrap="square">
            <a:spAutoFit/>
          </a:bodyPr>
          <a:lstStyle/>
          <a:p>
            <a:pPr marL="0" indent="0" algn="ctr">
              <a:buFont typeface="Arial" panose="020B0604020202020204" pitchFamily="34" charset="0"/>
              <a:buNone/>
            </a:pPr>
            <a:r>
              <a:rPr lang="en-US" sz="4400" b="1" dirty="0">
                <a:solidFill>
                  <a:srgbClr val="0BE600"/>
                </a:solidFill>
              </a:rPr>
              <a:t>Tidal forces from the moon acting on the water on Earth.</a:t>
            </a:r>
            <a:endParaRPr lang="en-US" sz="4400" dirty="0">
              <a:solidFill>
                <a:srgbClr val="0BE600"/>
              </a:solidFill>
            </a:endParaRPr>
          </a:p>
        </p:txBody>
      </p:sp>
      <p:sp>
        <p:nvSpPr>
          <p:cNvPr id="17" name="TextBox 16">
            <a:extLst>
              <a:ext uri="{FF2B5EF4-FFF2-40B4-BE49-F238E27FC236}">
                <a16:creationId xmlns:a16="http://schemas.microsoft.com/office/drawing/2014/main" id="{333730BD-BB20-4D71-9BDB-D0FC794670F6}"/>
              </a:ext>
            </a:extLst>
          </p:cNvPr>
          <p:cNvSpPr txBox="1"/>
          <p:nvPr/>
        </p:nvSpPr>
        <p:spPr>
          <a:xfrm>
            <a:off x="4809581" y="5540853"/>
            <a:ext cx="2733622" cy="769441"/>
          </a:xfrm>
          <a:prstGeom prst="rect">
            <a:avLst/>
          </a:prstGeom>
          <a:noFill/>
        </p:spPr>
        <p:txBody>
          <a:bodyPr wrap="square">
            <a:spAutoFit/>
          </a:bodyPr>
          <a:lstStyle/>
          <a:p>
            <a:pPr marL="0" indent="0" algn="ctr">
              <a:buFont typeface="Arial" panose="020B0604020202020204" pitchFamily="34" charset="0"/>
              <a:buNone/>
            </a:pPr>
            <a:r>
              <a:rPr lang="en-US" sz="4400" b="1" dirty="0">
                <a:solidFill>
                  <a:srgbClr val="0070C0"/>
                </a:solidFill>
              </a:rPr>
              <a:t>Sea water</a:t>
            </a:r>
            <a:endParaRPr lang="en-US" sz="4400" dirty="0">
              <a:solidFill>
                <a:srgbClr val="0070C0"/>
              </a:solidFill>
            </a:endParaRPr>
          </a:p>
        </p:txBody>
      </p:sp>
      <p:cxnSp>
        <p:nvCxnSpPr>
          <p:cNvPr id="19" name="Straight Connector 18">
            <a:extLst>
              <a:ext uri="{FF2B5EF4-FFF2-40B4-BE49-F238E27FC236}">
                <a16:creationId xmlns:a16="http://schemas.microsoft.com/office/drawing/2014/main" id="{CC36A4E1-21C4-4D75-B096-4666BD0CE486}"/>
              </a:ext>
            </a:extLst>
          </p:cNvPr>
          <p:cNvCxnSpPr>
            <a:cxnSpLocks/>
          </p:cNvCxnSpPr>
          <p:nvPr/>
        </p:nvCxnSpPr>
        <p:spPr>
          <a:xfrm>
            <a:off x="0" y="4162905"/>
            <a:ext cx="12192000" cy="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39205116"/>
      </p:ext>
    </p:extLst>
  </p:cSld>
  <p:clrMapOvr>
    <a:masterClrMapping/>
  </p:clrMapOvr>
  <mc:AlternateContent xmlns:mc="http://schemas.openxmlformats.org/markup-compatibility/2006" xmlns:p14="http://schemas.microsoft.com/office/powerpoint/2010/main">
    <mc:Choice Requires="p14">
      <p:transition spd="med" p14:dur="700" advTm="15423">
        <p:fade/>
      </p:transition>
    </mc:Choice>
    <mc:Fallback xmlns="">
      <p:transition spd="med" advTm="1542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420795-2900-4B22-AA4E-532CE92B5526}"/>
              </a:ext>
            </a:extLst>
          </p:cNvPr>
          <p:cNvGrpSpPr/>
          <p:nvPr/>
        </p:nvGrpSpPr>
        <p:grpSpPr>
          <a:xfrm>
            <a:off x="7377200" y="2255282"/>
            <a:ext cx="3709900" cy="6212162"/>
            <a:chOff x="7377200" y="2255282"/>
            <a:chExt cx="3709900" cy="6212162"/>
          </a:xfrm>
        </p:grpSpPr>
        <p:sp>
          <p:nvSpPr>
            <p:cNvPr id="5" name="Rectangle 4">
              <a:extLst>
                <a:ext uri="{FF2B5EF4-FFF2-40B4-BE49-F238E27FC236}">
                  <a16:creationId xmlns:a16="http://schemas.microsoft.com/office/drawing/2014/main" id="{17C6004C-0E1F-4E24-B9F4-8F99275BC64F}"/>
                </a:ext>
              </a:extLst>
            </p:cNvPr>
            <p:cNvSpPr/>
            <p:nvPr/>
          </p:nvSpPr>
          <p:spPr>
            <a:xfrm>
              <a:off x="7377200" y="2255282"/>
              <a:ext cx="3709900" cy="3786744"/>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2" descr="Basketball, Ball, Sport, Orange Ball, Round, Cut Out">
              <a:extLst>
                <a:ext uri="{FF2B5EF4-FFF2-40B4-BE49-F238E27FC236}">
                  <a16:creationId xmlns:a16="http://schemas.microsoft.com/office/drawing/2014/main" id="{B7BD756D-60DB-4D0F-958F-FF9B5D6A5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114" y="3944870"/>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Earth, Planet, Space, World, Blue Planet, Outer Space">
              <a:extLst>
                <a:ext uri="{FF2B5EF4-FFF2-40B4-BE49-F238E27FC236}">
                  <a16:creationId xmlns:a16="http://schemas.microsoft.com/office/drawing/2014/main" id="{33B02963-1F3A-4055-9E54-0915A63FF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4166" y="6177815"/>
              <a:ext cx="2289629" cy="22896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asketball, Ball, Sport, Orange Ball, Round, Cut Out">
              <a:extLst>
                <a:ext uri="{FF2B5EF4-FFF2-40B4-BE49-F238E27FC236}">
                  <a16:creationId xmlns:a16="http://schemas.microsoft.com/office/drawing/2014/main" id="{9139A55D-AE47-4103-8323-2F92DDE50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743" y="3969339"/>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Basketball, Ball, Sport, Orange Ball, Round, Cut Out">
              <a:extLst>
                <a:ext uri="{FF2B5EF4-FFF2-40B4-BE49-F238E27FC236}">
                  <a16:creationId xmlns:a16="http://schemas.microsoft.com/office/drawing/2014/main" id="{18213B84-6820-4600-98AE-22B8C79EB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5705" y="2749054"/>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Basketball, Ball, Sport, Orange Ball, Round, Cut Out">
              <a:extLst>
                <a:ext uri="{FF2B5EF4-FFF2-40B4-BE49-F238E27FC236}">
                  <a16:creationId xmlns:a16="http://schemas.microsoft.com/office/drawing/2014/main" id="{9F21B53B-3B24-4497-A1C7-AD727D708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5705" y="5062418"/>
              <a:ext cx="690103" cy="6901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14660625-D052-4FB4-9EBF-97AE2C4CFEC0}"/>
              </a:ext>
            </a:extLst>
          </p:cNvPr>
          <p:cNvGrpSpPr/>
          <p:nvPr/>
        </p:nvGrpSpPr>
        <p:grpSpPr>
          <a:xfrm>
            <a:off x="200918" y="2255282"/>
            <a:ext cx="5735738" cy="5661998"/>
            <a:chOff x="200918" y="2255282"/>
            <a:chExt cx="5735738" cy="5661998"/>
          </a:xfrm>
        </p:grpSpPr>
        <p:pic>
          <p:nvPicPr>
            <p:cNvPr id="6" name="Picture 2">
              <a:extLst>
                <a:ext uri="{FF2B5EF4-FFF2-40B4-BE49-F238E27FC236}">
                  <a16:creationId xmlns:a16="http://schemas.microsoft.com/office/drawing/2014/main" id="{BA166185-E965-4992-9B69-22DC78A7B7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18" y="2423593"/>
              <a:ext cx="5735738"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9409D2FB-1C4E-4B85-A979-7E640A996A01}"/>
                </a:ext>
              </a:extLst>
            </p:cNvPr>
            <p:cNvSpPr/>
            <p:nvPr/>
          </p:nvSpPr>
          <p:spPr>
            <a:xfrm>
              <a:off x="1245816" y="2255282"/>
              <a:ext cx="3709900" cy="3786744"/>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82" name="Group 81">
              <a:extLst>
                <a:ext uri="{FF2B5EF4-FFF2-40B4-BE49-F238E27FC236}">
                  <a16:creationId xmlns:a16="http://schemas.microsoft.com/office/drawing/2014/main" id="{B0DD1A18-9D4A-4AD7-A565-0DA60811CE90}"/>
                </a:ext>
              </a:extLst>
            </p:cNvPr>
            <p:cNvGrpSpPr/>
            <p:nvPr/>
          </p:nvGrpSpPr>
          <p:grpSpPr>
            <a:xfrm>
              <a:off x="2624057" y="5917179"/>
              <a:ext cx="936889" cy="2000101"/>
              <a:chOff x="9090424" y="5632682"/>
              <a:chExt cx="936889" cy="2000101"/>
            </a:xfrm>
          </p:grpSpPr>
          <p:grpSp>
            <p:nvGrpSpPr>
              <p:cNvPr id="84" name="Group 83">
                <a:extLst>
                  <a:ext uri="{FF2B5EF4-FFF2-40B4-BE49-F238E27FC236}">
                    <a16:creationId xmlns:a16="http://schemas.microsoft.com/office/drawing/2014/main" id="{93356F18-ECB1-4470-8166-53A0B303DE1D}"/>
                  </a:ext>
                </a:extLst>
              </p:cNvPr>
              <p:cNvGrpSpPr/>
              <p:nvPr/>
            </p:nvGrpSpPr>
            <p:grpSpPr>
              <a:xfrm>
                <a:off x="9220200" y="6083216"/>
                <a:ext cx="723900" cy="1549567"/>
                <a:chOff x="5924550" y="2736683"/>
                <a:chExt cx="723900" cy="1549567"/>
              </a:xfrm>
            </p:grpSpPr>
            <p:sp>
              <p:nvSpPr>
                <p:cNvPr id="86" name="Oval 85">
                  <a:extLst>
                    <a:ext uri="{FF2B5EF4-FFF2-40B4-BE49-F238E27FC236}">
                      <a16:creationId xmlns:a16="http://schemas.microsoft.com/office/drawing/2014/main" id="{2391AED2-00AB-46D3-BEA8-81C6000F1975}"/>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Oval 86">
                  <a:extLst>
                    <a:ext uri="{FF2B5EF4-FFF2-40B4-BE49-F238E27FC236}">
                      <a16:creationId xmlns:a16="http://schemas.microsoft.com/office/drawing/2014/main" id="{393FB21B-5DE6-4C2E-BF2F-50F335EF126F}"/>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Oval 87">
                  <a:extLst>
                    <a:ext uri="{FF2B5EF4-FFF2-40B4-BE49-F238E27FC236}">
                      <a16:creationId xmlns:a16="http://schemas.microsoft.com/office/drawing/2014/main" id="{3ABA35E3-D61F-4D9B-A685-9554DEC4ECC0}"/>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5" name="Diagonal Stripe 84">
                <a:extLst>
                  <a:ext uri="{FF2B5EF4-FFF2-40B4-BE49-F238E27FC236}">
                    <a16:creationId xmlns:a16="http://schemas.microsoft.com/office/drawing/2014/main" id="{BA2FB489-1138-4367-A254-8D1CA65324EA}"/>
                  </a:ext>
                </a:extLst>
              </p:cNvPr>
              <p:cNvSpPr/>
              <p:nvPr/>
            </p:nvSpPr>
            <p:spPr>
              <a:xfrm rot="2730978">
                <a:off x="9090424" y="5632682"/>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dirty="0">
                  <a:solidFill>
                    <a:schemeClr val="tx1"/>
                  </a:solidFill>
                </a:endParaRPr>
              </a:p>
            </p:txBody>
          </p:sp>
        </p:grpSp>
      </p:grpSp>
      <p:sp>
        <p:nvSpPr>
          <p:cNvPr id="4" name="TextBox 3">
            <a:extLst>
              <a:ext uri="{FF2B5EF4-FFF2-40B4-BE49-F238E27FC236}">
                <a16:creationId xmlns:a16="http://schemas.microsoft.com/office/drawing/2014/main" id="{8189A087-AA73-45A8-9FA9-EC13D18BD241}"/>
              </a:ext>
            </a:extLst>
          </p:cNvPr>
          <p:cNvSpPr txBox="1"/>
          <p:nvPr/>
        </p:nvSpPr>
        <p:spPr>
          <a:xfrm>
            <a:off x="371474" y="38100"/>
            <a:ext cx="11420476" cy="584775"/>
          </a:xfrm>
          <a:prstGeom prst="rect">
            <a:avLst/>
          </a:prstGeom>
          <a:noFill/>
          <a:ln w="38100">
            <a:solidFill>
              <a:schemeClr val="tx1"/>
            </a:solidFill>
          </a:ln>
        </p:spPr>
        <p:txBody>
          <a:bodyPr wrap="square" rtlCol="0">
            <a:spAutoFit/>
          </a:bodyPr>
          <a:lstStyle/>
          <a:p>
            <a:r>
              <a:rPr lang="en-CA" sz="3200" dirty="0"/>
              <a:t>Tidal forces can’t be explained by Flat Spacetime/Special Relativity!</a:t>
            </a:r>
          </a:p>
        </p:txBody>
      </p:sp>
      <p:grpSp>
        <p:nvGrpSpPr>
          <p:cNvPr id="14" name="Group 13">
            <a:extLst>
              <a:ext uri="{FF2B5EF4-FFF2-40B4-BE49-F238E27FC236}">
                <a16:creationId xmlns:a16="http://schemas.microsoft.com/office/drawing/2014/main" id="{9BA1D677-F68C-48D4-832F-FE6287886007}"/>
              </a:ext>
            </a:extLst>
          </p:cNvPr>
          <p:cNvGrpSpPr/>
          <p:nvPr/>
        </p:nvGrpSpPr>
        <p:grpSpPr>
          <a:xfrm rot="4500000">
            <a:off x="7631122" y="3461759"/>
            <a:ext cx="502143" cy="382253"/>
            <a:chOff x="2141883" y="7500730"/>
            <a:chExt cx="742121" cy="579783"/>
          </a:xfrm>
        </p:grpSpPr>
        <p:cxnSp>
          <p:nvCxnSpPr>
            <p:cNvPr id="15" name="Straight Connector 14">
              <a:extLst>
                <a:ext uri="{FF2B5EF4-FFF2-40B4-BE49-F238E27FC236}">
                  <a16:creationId xmlns:a16="http://schemas.microsoft.com/office/drawing/2014/main" id="{1DC92DBF-6F12-4701-8AA4-EB89100BBDC7}"/>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0A48AA-83AF-4412-B62A-9EDD6B662DAF}"/>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865505-E29D-4E49-8EFF-0D1E4C9AF646}"/>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9CC4D72-DAD6-4473-813E-106764025A3E}"/>
              </a:ext>
            </a:extLst>
          </p:cNvPr>
          <p:cNvGrpSpPr/>
          <p:nvPr/>
        </p:nvGrpSpPr>
        <p:grpSpPr>
          <a:xfrm rot="6300000">
            <a:off x="10338459" y="3480811"/>
            <a:ext cx="502143" cy="382253"/>
            <a:chOff x="2141883" y="7500730"/>
            <a:chExt cx="742121" cy="579783"/>
          </a:xfrm>
        </p:grpSpPr>
        <p:cxnSp>
          <p:nvCxnSpPr>
            <p:cNvPr id="21" name="Straight Connector 20">
              <a:extLst>
                <a:ext uri="{FF2B5EF4-FFF2-40B4-BE49-F238E27FC236}">
                  <a16:creationId xmlns:a16="http://schemas.microsoft.com/office/drawing/2014/main" id="{95354B1C-51FE-486C-B53F-E78968D147D7}"/>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B7DCD6-85D2-47A4-BEDE-8DAF57E3301B}"/>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DA4A76-87C6-464C-8476-CC5D3551C796}"/>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373F701-DD21-4965-9E36-96536B44E9AD}"/>
              </a:ext>
            </a:extLst>
          </p:cNvPr>
          <p:cNvGrpSpPr/>
          <p:nvPr/>
        </p:nvGrpSpPr>
        <p:grpSpPr>
          <a:xfrm>
            <a:off x="8541429" y="4290119"/>
            <a:ext cx="1443946" cy="0"/>
            <a:chOff x="9086853" y="2476500"/>
            <a:chExt cx="1443946" cy="0"/>
          </a:xfrm>
        </p:grpSpPr>
        <p:cxnSp>
          <p:nvCxnSpPr>
            <p:cNvPr id="25" name="Straight Arrow Connector 24">
              <a:extLst>
                <a:ext uri="{FF2B5EF4-FFF2-40B4-BE49-F238E27FC236}">
                  <a16:creationId xmlns:a16="http://schemas.microsoft.com/office/drawing/2014/main" id="{CADD099F-A89D-41E3-A0FC-58768E37234E}"/>
                </a:ext>
              </a:extLst>
            </p:cNvPr>
            <p:cNvCxnSpPr>
              <a:cxnSpLocks/>
            </p:cNvCxnSpPr>
            <p:nvPr/>
          </p:nvCxnSpPr>
          <p:spPr>
            <a:xfrm rot="16200000" flipH="1">
              <a:off x="9410703" y="2152650"/>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93B7CA-476C-4465-855A-EBCFF030CC40}"/>
                </a:ext>
              </a:extLst>
            </p:cNvPr>
            <p:cNvCxnSpPr>
              <a:cxnSpLocks/>
            </p:cNvCxnSpPr>
            <p:nvPr/>
          </p:nvCxnSpPr>
          <p:spPr>
            <a:xfrm rot="5400000">
              <a:off x="10206949" y="2152650"/>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9CAB74F-D100-4946-B57A-BA6A2224F24D}"/>
              </a:ext>
            </a:extLst>
          </p:cNvPr>
          <p:cNvGrpSpPr/>
          <p:nvPr/>
        </p:nvGrpSpPr>
        <p:grpSpPr>
          <a:xfrm rot="5400000">
            <a:off x="8931589" y="4515369"/>
            <a:ext cx="690102" cy="382253"/>
            <a:chOff x="2141883" y="7500730"/>
            <a:chExt cx="742121" cy="579783"/>
          </a:xfrm>
        </p:grpSpPr>
        <p:cxnSp>
          <p:nvCxnSpPr>
            <p:cNvPr id="33" name="Straight Connector 32">
              <a:extLst>
                <a:ext uri="{FF2B5EF4-FFF2-40B4-BE49-F238E27FC236}">
                  <a16:creationId xmlns:a16="http://schemas.microsoft.com/office/drawing/2014/main" id="{2E4440BB-48A9-4487-87DC-378D03B05BF2}"/>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CA48DBC-220D-45C5-81E9-0B4CA39A056E}"/>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C1D547-E0C3-43EE-BD31-B42008E82D95}"/>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2EDA9DB-60BA-4152-B371-DF4A866030BD}"/>
              </a:ext>
            </a:extLst>
          </p:cNvPr>
          <p:cNvGrpSpPr/>
          <p:nvPr/>
        </p:nvGrpSpPr>
        <p:grpSpPr>
          <a:xfrm rot="5400000">
            <a:off x="9168517" y="2409265"/>
            <a:ext cx="189154" cy="382253"/>
            <a:chOff x="2141883" y="7500730"/>
            <a:chExt cx="742121" cy="579783"/>
          </a:xfrm>
        </p:grpSpPr>
        <p:cxnSp>
          <p:nvCxnSpPr>
            <p:cNvPr id="37" name="Straight Connector 36">
              <a:extLst>
                <a:ext uri="{FF2B5EF4-FFF2-40B4-BE49-F238E27FC236}">
                  <a16:creationId xmlns:a16="http://schemas.microsoft.com/office/drawing/2014/main" id="{3459256A-B1F6-4B12-ADF5-04A6DECF6B5C}"/>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62E56A2-85DD-4E8B-89F2-ADA3F19E2A97}"/>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85605E-8BEE-40F6-8A57-5134BBA0402D}"/>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7DF6DE7E-A8EA-4782-AAC2-06D7D4A15ADF}"/>
              </a:ext>
            </a:extLst>
          </p:cNvPr>
          <p:cNvCxnSpPr>
            <a:cxnSpLocks/>
          </p:cNvCxnSpPr>
          <p:nvPr/>
        </p:nvCxnSpPr>
        <p:spPr>
          <a:xfrm flipH="1">
            <a:off x="9748197" y="5394326"/>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AD526E7-299B-4388-BDD9-38CD980F2206}"/>
              </a:ext>
            </a:extLst>
          </p:cNvPr>
          <p:cNvCxnSpPr>
            <a:cxnSpLocks/>
          </p:cNvCxnSpPr>
          <p:nvPr/>
        </p:nvCxnSpPr>
        <p:spPr>
          <a:xfrm rot="10800000">
            <a:off x="9748197" y="2349751"/>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5B6CB84-112A-41CB-B5A5-729C2A5DEDAE}"/>
              </a:ext>
            </a:extLst>
          </p:cNvPr>
          <p:cNvGrpSpPr/>
          <p:nvPr/>
        </p:nvGrpSpPr>
        <p:grpSpPr>
          <a:xfrm>
            <a:off x="1637730" y="2749054"/>
            <a:ext cx="2979732" cy="3003467"/>
            <a:chOff x="1637730" y="2749054"/>
            <a:chExt cx="2979732" cy="3003467"/>
          </a:xfrm>
        </p:grpSpPr>
        <p:pic>
          <p:nvPicPr>
            <p:cNvPr id="44" name="Picture 2" descr="Basketball, Ball, Sport, Orange Ball, Round, Cut Out">
              <a:extLst>
                <a:ext uri="{FF2B5EF4-FFF2-40B4-BE49-F238E27FC236}">
                  <a16:creationId xmlns:a16="http://schemas.microsoft.com/office/drawing/2014/main" id="{71B485D9-C2C7-4F6E-AF2E-DDC81B240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730" y="3944870"/>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Basketball, Ball, Sport, Orange Ball, Round, Cut Out">
              <a:extLst>
                <a:ext uri="{FF2B5EF4-FFF2-40B4-BE49-F238E27FC236}">
                  <a16:creationId xmlns:a16="http://schemas.microsoft.com/office/drawing/2014/main" id="{3BECF619-6C27-4403-9E32-5052D2D16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59" y="3969339"/>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Basketball, Ball, Sport, Orange Ball, Round, Cut Out">
              <a:extLst>
                <a:ext uri="{FF2B5EF4-FFF2-40B4-BE49-F238E27FC236}">
                  <a16:creationId xmlns:a16="http://schemas.microsoft.com/office/drawing/2014/main" id="{78C76155-E0DC-4111-BB6F-A42703DD2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321" y="2749054"/>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Basketball, Ball, Sport, Orange Ball, Round, Cut Out">
              <a:extLst>
                <a:ext uri="{FF2B5EF4-FFF2-40B4-BE49-F238E27FC236}">
                  <a16:creationId xmlns:a16="http://schemas.microsoft.com/office/drawing/2014/main" id="{C3E412AD-DA36-4432-977A-D7F795148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321" y="5062418"/>
              <a:ext cx="690103" cy="6901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0E4CFB08-1DFB-49B0-8FF8-9FAD76F63D91}"/>
              </a:ext>
            </a:extLst>
          </p:cNvPr>
          <p:cNvGrpSpPr/>
          <p:nvPr/>
        </p:nvGrpSpPr>
        <p:grpSpPr>
          <a:xfrm rot="5400000">
            <a:off x="1731709" y="3461759"/>
            <a:ext cx="502143" cy="382253"/>
            <a:chOff x="2141883" y="7500730"/>
            <a:chExt cx="742121" cy="579783"/>
          </a:xfrm>
        </p:grpSpPr>
        <p:cxnSp>
          <p:nvCxnSpPr>
            <p:cNvPr id="46" name="Straight Connector 45">
              <a:extLst>
                <a:ext uri="{FF2B5EF4-FFF2-40B4-BE49-F238E27FC236}">
                  <a16:creationId xmlns:a16="http://schemas.microsoft.com/office/drawing/2014/main" id="{5E416BCE-344D-4C4F-BD12-03B002039C33}"/>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4A0DA0-4FDC-4614-AA1A-04E46769BB7A}"/>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F318026-D8B6-42C7-9077-9743067F79D0}"/>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CED66B3-B2D2-47CD-98E6-F98D74EA98C6}"/>
              </a:ext>
            </a:extLst>
          </p:cNvPr>
          <p:cNvGrpSpPr/>
          <p:nvPr/>
        </p:nvGrpSpPr>
        <p:grpSpPr>
          <a:xfrm rot="5400000">
            <a:off x="4021338" y="3480811"/>
            <a:ext cx="502143" cy="382253"/>
            <a:chOff x="2141883" y="7500730"/>
            <a:chExt cx="742121" cy="579783"/>
          </a:xfrm>
        </p:grpSpPr>
        <p:cxnSp>
          <p:nvCxnSpPr>
            <p:cNvPr id="51" name="Straight Connector 50">
              <a:extLst>
                <a:ext uri="{FF2B5EF4-FFF2-40B4-BE49-F238E27FC236}">
                  <a16:creationId xmlns:a16="http://schemas.microsoft.com/office/drawing/2014/main" id="{1AFDD766-AF55-4A2B-A325-05305B631893}"/>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B52C81-87F4-4BF2-BFF3-01215241A118}"/>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FBA714-7B8C-4AD0-BD68-8F1ECA120F20}"/>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3693A85F-1D47-4CC0-9163-AD2D7198D666}"/>
              </a:ext>
            </a:extLst>
          </p:cNvPr>
          <p:cNvGrpSpPr/>
          <p:nvPr/>
        </p:nvGrpSpPr>
        <p:grpSpPr>
          <a:xfrm rot="5400000">
            <a:off x="2893402" y="4536064"/>
            <a:ext cx="502143" cy="382253"/>
            <a:chOff x="2141883" y="7500730"/>
            <a:chExt cx="742121" cy="579783"/>
          </a:xfrm>
        </p:grpSpPr>
        <p:cxnSp>
          <p:nvCxnSpPr>
            <p:cNvPr id="70" name="Straight Connector 69">
              <a:extLst>
                <a:ext uri="{FF2B5EF4-FFF2-40B4-BE49-F238E27FC236}">
                  <a16:creationId xmlns:a16="http://schemas.microsoft.com/office/drawing/2014/main" id="{1E236C45-FB0A-4B4B-816E-CA6603353A4D}"/>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10E419E-62B5-49C9-AEF0-10D2A846184D}"/>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EB30354-FB72-4482-A1C1-AFD663FF71D0}"/>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E461E9A6-3688-45AC-9B6F-8BA36EE366FB}"/>
              </a:ext>
            </a:extLst>
          </p:cNvPr>
          <p:cNvGrpSpPr/>
          <p:nvPr/>
        </p:nvGrpSpPr>
        <p:grpSpPr>
          <a:xfrm rot="5400000">
            <a:off x="2876488" y="2231402"/>
            <a:ext cx="502143" cy="382253"/>
            <a:chOff x="2141883" y="7500730"/>
            <a:chExt cx="742121" cy="579783"/>
          </a:xfrm>
        </p:grpSpPr>
        <p:cxnSp>
          <p:nvCxnSpPr>
            <p:cNvPr id="74" name="Straight Connector 73">
              <a:extLst>
                <a:ext uri="{FF2B5EF4-FFF2-40B4-BE49-F238E27FC236}">
                  <a16:creationId xmlns:a16="http://schemas.microsoft.com/office/drawing/2014/main" id="{625739B1-B362-4FBC-B1B8-12DAF5BED3A3}"/>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11286A-23B0-41B8-AA8A-7ECAFA250329}"/>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8BF5953-32A6-43D5-857E-AA47A4AFE0F0}"/>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a:extLst>
              <a:ext uri="{FF2B5EF4-FFF2-40B4-BE49-F238E27FC236}">
                <a16:creationId xmlns:a16="http://schemas.microsoft.com/office/drawing/2014/main" id="{4A45D1C3-6193-4609-A500-8D1EDD88079B}"/>
              </a:ext>
            </a:extLst>
          </p:cNvPr>
          <p:cNvCxnSpPr>
            <a:cxnSpLocks/>
          </p:cNvCxnSpPr>
          <p:nvPr/>
        </p:nvCxnSpPr>
        <p:spPr>
          <a:xfrm flipH="1">
            <a:off x="3589674" y="5428671"/>
            <a:ext cx="0" cy="6477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D84ABCF-BDBC-424C-90E2-F5982BB03A9E}"/>
              </a:ext>
            </a:extLst>
          </p:cNvPr>
          <p:cNvCxnSpPr>
            <a:cxnSpLocks/>
          </p:cNvCxnSpPr>
          <p:nvPr/>
        </p:nvCxnSpPr>
        <p:spPr>
          <a:xfrm flipH="1">
            <a:off x="4272410" y="4711823"/>
            <a:ext cx="0" cy="6477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284635B-1B66-48D2-9FA6-9FFA11CE7A39}"/>
              </a:ext>
            </a:extLst>
          </p:cNvPr>
          <p:cNvCxnSpPr>
            <a:cxnSpLocks/>
          </p:cNvCxnSpPr>
          <p:nvPr/>
        </p:nvCxnSpPr>
        <p:spPr>
          <a:xfrm flipH="1">
            <a:off x="1982781" y="4700334"/>
            <a:ext cx="0" cy="6477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19C39A9-FC33-474E-804C-2B84A2337813}"/>
              </a:ext>
            </a:extLst>
          </p:cNvPr>
          <p:cNvCxnSpPr>
            <a:cxnSpLocks/>
          </p:cNvCxnSpPr>
          <p:nvPr/>
        </p:nvCxnSpPr>
        <p:spPr>
          <a:xfrm flipH="1">
            <a:off x="3149372" y="3500954"/>
            <a:ext cx="0" cy="6477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98AEC-0DBB-4B2A-890E-984D056CAA11}"/>
              </a:ext>
            </a:extLst>
          </p:cNvPr>
          <p:cNvGrpSpPr/>
          <p:nvPr/>
        </p:nvGrpSpPr>
        <p:grpSpPr>
          <a:xfrm>
            <a:off x="277194" y="-2050989"/>
            <a:ext cx="11745347" cy="1384995"/>
            <a:chOff x="277194" y="748838"/>
            <a:chExt cx="11745347" cy="1384995"/>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31D8BC0-30AC-4DD6-948F-2F0D2410EAA0}"/>
                    </a:ext>
                  </a:extLst>
                </p:cNvPr>
                <p:cNvSpPr txBox="1"/>
                <p:nvPr/>
              </p:nvSpPr>
              <p:spPr>
                <a:xfrm>
                  <a:off x="277194" y="748838"/>
                  <a:ext cx="5666824" cy="1384995"/>
                </a:xfrm>
                <a:prstGeom prst="rect">
                  <a:avLst/>
                </a:prstGeom>
                <a:solidFill>
                  <a:srgbClr val="FFB7B7"/>
                </a:solidFill>
                <a:ln w="38100">
                  <a:solidFill>
                    <a:schemeClr val="tx1"/>
                  </a:solidFill>
                </a:ln>
              </p:spPr>
              <p:txBody>
                <a:bodyPr wrap="square" rtlCol="0">
                  <a:spAutoFit/>
                </a:bodyPr>
                <a:lstStyle/>
                <a:p>
                  <a:r>
                    <a:rPr lang="en-CA" sz="2800" dirty="0"/>
                    <a:t>In frame of box with constant </a:t>
                  </a:r>
                  <a14:m>
                    <m:oMath xmlns:m="http://schemas.openxmlformats.org/officeDocument/2006/math">
                      <m:r>
                        <a:rPr lang="en-GB" sz="2800" b="0" i="1" smtClean="0">
                          <a:latin typeface="Cambria Math" panose="02040503050406030204" pitchFamily="18" charset="0"/>
                        </a:rPr>
                        <m:t>𝛼</m:t>
                      </m:r>
                    </m:oMath>
                  </a14:m>
                  <a:r>
                    <a:rPr lang="en-CA" sz="2800" dirty="0"/>
                    <a:t>…</a:t>
                  </a:r>
                  <a:br>
                    <a:rPr lang="en-CA" sz="2800" dirty="0"/>
                  </a:br>
                  <a:r>
                    <a:rPr lang="en-CA" sz="2800" dirty="0"/>
                    <a:t>It’s possible to make objects look like they have constant acceleration.</a:t>
                  </a:r>
                </a:p>
              </p:txBody>
            </p:sp>
          </mc:Choice>
          <mc:Fallback xmlns="">
            <p:sp>
              <p:nvSpPr>
                <p:cNvPr id="80" name="TextBox 79">
                  <a:extLst>
                    <a:ext uri="{FF2B5EF4-FFF2-40B4-BE49-F238E27FC236}">
                      <a16:creationId xmlns:a16="http://schemas.microsoft.com/office/drawing/2014/main" id="{E31D8BC0-30AC-4DD6-948F-2F0D2410EAA0}"/>
                    </a:ext>
                  </a:extLst>
                </p:cNvPr>
                <p:cNvSpPr txBox="1">
                  <a:spLocks noRot="1" noChangeAspect="1" noMove="1" noResize="1" noEditPoints="1" noAdjustHandles="1" noChangeArrowheads="1" noChangeShapeType="1" noTextEdit="1"/>
                </p:cNvSpPr>
                <p:nvPr/>
              </p:nvSpPr>
              <p:spPr>
                <a:xfrm>
                  <a:off x="277194" y="748838"/>
                  <a:ext cx="5666824" cy="1384995"/>
                </a:xfrm>
                <a:prstGeom prst="rect">
                  <a:avLst/>
                </a:prstGeom>
                <a:blipFill>
                  <a:blip r:embed="rId6"/>
                  <a:stretch>
                    <a:fillRect l="-1816" t="-3004" r="-534" b="-1030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D7BEB0C-AB6C-456C-9D98-0502E5BAAC76}"/>
                    </a:ext>
                  </a:extLst>
                </p:cNvPr>
                <p:cNvSpPr txBox="1"/>
                <p:nvPr/>
              </p:nvSpPr>
              <p:spPr>
                <a:xfrm>
                  <a:off x="6355717" y="748838"/>
                  <a:ext cx="5666824" cy="1384995"/>
                </a:xfrm>
                <a:prstGeom prst="rect">
                  <a:avLst/>
                </a:prstGeom>
                <a:solidFill>
                  <a:srgbClr val="D3FFD1"/>
                </a:solidFill>
                <a:ln w="38100">
                  <a:solidFill>
                    <a:schemeClr val="tx1"/>
                  </a:solidFill>
                </a:ln>
              </p:spPr>
              <p:txBody>
                <a:bodyPr wrap="square" rtlCol="0">
                  <a:spAutoFit/>
                </a:bodyPr>
                <a:lstStyle/>
                <a:p>
                  <a:r>
                    <a:rPr lang="en-CA" sz="2800" dirty="0"/>
                    <a:t>In frame of box with constant </a:t>
                  </a:r>
                  <a14:m>
                    <m:oMath xmlns:m="http://schemas.openxmlformats.org/officeDocument/2006/math">
                      <m:r>
                        <a:rPr lang="en-GB" sz="2800" b="0" i="1" smtClean="0">
                          <a:latin typeface="Cambria Math" panose="02040503050406030204" pitchFamily="18" charset="0"/>
                        </a:rPr>
                        <m:t>𝛼</m:t>
                      </m:r>
                    </m:oMath>
                  </a14:m>
                  <a:r>
                    <a:rPr lang="en-CA" sz="2800" dirty="0"/>
                    <a:t>…</a:t>
                  </a:r>
                  <a:br>
                    <a:rPr lang="en-CA" sz="2800" dirty="0"/>
                  </a:br>
                  <a:r>
                    <a:rPr lang="en-CA" sz="2800" dirty="0"/>
                    <a:t>It’s possible to make objects look like they have constant acceleration.</a:t>
                  </a:r>
                </a:p>
              </p:txBody>
            </p:sp>
          </mc:Choice>
          <mc:Fallback xmlns="">
            <p:sp>
              <p:nvSpPr>
                <p:cNvPr id="81" name="TextBox 80">
                  <a:extLst>
                    <a:ext uri="{FF2B5EF4-FFF2-40B4-BE49-F238E27FC236}">
                      <a16:creationId xmlns:a16="http://schemas.microsoft.com/office/drawing/2014/main" id="{4D7BEB0C-AB6C-456C-9D98-0502E5BAAC76}"/>
                    </a:ext>
                  </a:extLst>
                </p:cNvPr>
                <p:cNvSpPr txBox="1">
                  <a:spLocks noRot="1" noChangeAspect="1" noMove="1" noResize="1" noEditPoints="1" noAdjustHandles="1" noChangeArrowheads="1" noChangeShapeType="1" noTextEdit="1"/>
                </p:cNvSpPr>
                <p:nvPr/>
              </p:nvSpPr>
              <p:spPr>
                <a:xfrm>
                  <a:off x="6355717" y="748838"/>
                  <a:ext cx="5666824" cy="1384995"/>
                </a:xfrm>
                <a:prstGeom prst="rect">
                  <a:avLst/>
                </a:prstGeom>
                <a:blipFill>
                  <a:blip r:embed="rId7"/>
                  <a:stretch>
                    <a:fillRect l="-1925" t="-3004" r="-535" b="-10300"/>
                  </a:stretch>
                </a:blipFill>
                <a:ln w="38100">
                  <a:solidFill>
                    <a:schemeClr val="tx1"/>
                  </a:solidFill>
                </a:ln>
              </p:spPr>
              <p:txBody>
                <a:bodyPr/>
                <a:lstStyle/>
                <a:p>
                  <a:r>
                    <a:rPr lang="en-CA">
                      <a:noFill/>
                    </a:rPr>
                    <a:t> </a:t>
                  </a:r>
                </a:p>
              </p:txBody>
            </p:sp>
          </mc:Fallback>
        </mc:AlternateContent>
      </p:grpSp>
      <p:grpSp>
        <p:nvGrpSpPr>
          <p:cNvPr id="83" name="Group 82">
            <a:extLst>
              <a:ext uri="{FF2B5EF4-FFF2-40B4-BE49-F238E27FC236}">
                <a16:creationId xmlns:a16="http://schemas.microsoft.com/office/drawing/2014/main" id="{3B8FD58B-7E43-45B4-A083-1A2C197B7D92}"/>
              </a:ext>
            </a:extLst>
          </p:cNvPr>
          <p:cNvGrpSpPr/>
          <p:nvPr/>
        </p:nvGrpSpPr>
        <p:grpSpPr>
          <a:xfrm>
            <a:off x="3043917" y="781004"/>
            <a:ext cx="2892739" cy="1323439"/>
            <a:chOff x="570627" y="4156137"/>
            <a:chExt cx="2892739" cy="1323439"/>
          </a:xfrm>
        </p:grpSpPr>
        <p:sp>
          <p:nvSpPr>
            <p:cNvPr id="89" name="Arrow: Down 88">
              <a:extLst>
                <a:ext uri="{FF2B5EF4-FFF2-40B4-BE49-F238E27FC236}">
                  <a16:creationId xmlns:a16="http://schemas.microsoft.com/office/drawing/2014/main" id="{AACB166F-33FE-4D06-9CFF-8EB057BF8E3C}"/>
                </a:ext>
              </a:extLst>
            </p:cNvPr>
            <p:cNvSpPr/>
            <p:nvPr/>
          </p:nvSpPr>
          <p:spPr>
            <a:xfrm>
              <a:off x="2534452" y="4247831"/>
              <a:ext cx="928914" cy="118901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0" name="TextBox 89">
              <a:extLst>
                <a:ext uri="{FF2B5EF4-FFF2-40B4-BE49-F238E27FC236}">
                  <a16:creationId xmlns:a16="http://schemas.microsoft.com/office/drawing/2014/main" id="{3684FC84-A300-4C97-B9D6-4DD77ED374E3}"/>
                </a:ext>
              </a:extLst>
            </p:cNvPr>
            <p:cNvSpPr txBox="1"/>
            <p:nvPr/>
          </p:nvSpPr>
          <p:spPr>
            <a:xfrm>
              <a:off x="570627" y="4156137"/>
              <a:ext cx="2205772" cy="1323439"/>
            </a:xfrm>
            <a:prstGeom prst="rect">
              <a:avLst/>
            </a:prstGeom>
            <a:noFill/>
          </p:spPr>
          <p:txBody>
            <a:bodyPr wrap="square" rtlCol="0">
              <a:spAutoFit/>
            </a:bodyPr>
            <a:lstStyle/>
            <a:p>
              <a:pPr algn="ctr"/>
              <a:r>
                <a:rPr lang="en-GB" sz="4000" dirty="0">
                  <a:solidFill>
                    <a:srgbClr val="FF0000"/>
                  </a:solidFill>
                </a:rPr>
                <a:t>fictitious</a:t>
              </a:r>
              <a:br>
                <a:rPr lang="en-GB" sz="4000" dirty="0">
                  <a:solidFill>
                    <a:srgbClr val="FF0000"/>
                  </a:solidFill>
                </a:rPr>
              </a:br>
              <a:r>
                <a:rPr lang="en-GB" sz="4000" dirty="0">
                  <a:solidFill>
                    <a:srgbClr val="FF0000"/>
                  </a:solidFill>
                </a:rPr>
                <a:t>force</a:t>
              </a:r>
              <a:endParaRPr lang="en-CA" sz="4400" dirty="0">
                <a:solidFill>
                  <a:srgbClr val="FF0000"/>
                </a:solidFill>
              </a:endParaRPr>
            </a:p>
          </p:txBody>
        </p:sp>
      </p:grpSp>
      <p:grpSp>
        <p:nvGrpSpPr>
          <p:cNvPr id="91" name="Group 90">
            <a:extLst>
              <a:ext uri="{FF2B5EF4-FFF2-40B4-BE49-F238E27FC236}">
                <a16:creationId xmlns:a16="http://schemas.microsoft.com/office/drawing/2014/main" id="{D569AB83-742E-4243-98BF-F7E8C1573C70}"/>
              </a:ext>
            </a:extLst>
          </p:cNvPr>
          <p:cNvGrpSpPr/>
          <p:nvPr/>
        </p:nvGrpSpPr>
        <p:grpSpPr>
          <a:xfrm>
            <a:off x="12693" y="725507"/>
            <a:ext cx="2791628" cy="1343149"/>
            <a:chOff x="700766" y="1319297"/>
            <a:chExt cx="2791628" cy="1343149"/>
          </a:xfrm>
        </p:grpSpPr>
        <p:sp>
          <p:nvSpPr>
            <p:cNvPr id="92" name="Arrow: Down 91">
              <a:extLst>
                <a:ext uri="{FF2B5EF4-FFF2-40B4-BE49-F238E27FC236}">
                  <a16:creationId xmlns:a16="http://schemas.microsoft.com/office/drawing/2014/main" id="{1AF1D82A-A087-449C-B2F6-5D4DA8D360D7}"/>
                </a:ext>
              </a:extLst>
            </p:cNvPr>
            <p:cNvSpPr/>
            <p:nvPr/>
          </p:nvSpPr>
          <p:spPr>
            <a:xfrm rot="10800000">
              <a:off x="2563480" y="1473427"/>
              <a:ext cx="928914" cy="1189019"/>
            </a:xfrm>
            <a:prstGeom prst="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254E2F08-152F-49D9-95B6-741DA043A176}"/>
                    </a:ext>
                  </a:extLst>
                </p:cNvPr>
                <p:cNvSpPr txBox="1"/>
                <p:nvPr/>
              </p:nvSpPr>
              <p:spPr>
                <a:xfrm>
                  <a:off x="700766" y="1319297"/>
                  <a:ext cx="1963825" cy="1323439"/>
                </a:xfrm>
                <a:prstGeom prst="rect">
                  <a:avLst/>
                </a:prstGeom>
                <a:noFill/>
              </p:spPr>
              <p:txBody>
                <a:bodyPr wrap="square" rtlCol="0">
                  <a:spAutoFit/>
                </a:bodyPr>
                <a:lstStyle/>
                <a:p>
                  <a:pPr algn="ctr"/>
                  <a:r>
                    <a:rPr lang="en-GB" sz="4000" dirty="0">
                      <a:solidFill>
                        <a:srgbClr val="0070C0"/>
                      </a:solidFill>
                    </a:rPr>
                    <a:t>constant accel. </a:t>
                  </a:r>
                  <a14:m>
                    <m:oMath xmlns:m="http://schemas.openxmlformats.org/officeDocument/2006/math">
                      <m:r>
                        <a:rPr lang="en-GB" sz="4000" b="0" i="1" smtClean="0">
                          <a:solidFill>
                            <a:srgbClr val="0070C0"/>
                          </a:solidFill>
                          <a:latin typeface="Cambria Math" panose="02040503050406030204" pitchFamily="18" charset="0"/>
                        </a:rPr>
                        <m:t>𝛼</m:t>
                      </m:r>
                    </m:oMath>
                  </a14:m>
                  <a:endParaRPr lang="en-CA" sz="4400" dirty="0">
                    <a:solidFill>
                      <a:srgbClr val="0070C0"/>
                    </a:solidFill>
                  </a:endParaRPr>
                </a:p>
              </p:txBody>
            </p:sp>
          </mc:Choice>
          <mc:Fallback xmlns="">
            <p:sp>
              <p:nvSpPr>
                <p:cNvPr id="93" name="TextBox 92">
                  <a:extLst>
                    <a:ext uri="{FF2B5EF4-FFF2-40B4-BE49-F238E27FC236}">
                      <a16:creationId xmlns:a16="http://schemas.microsoft.com/office/drawing/2014/main" id="{254E2F08-152F-49D9-95B6-741DA043A176}"/>
                    </a:ext>
                  </a:extLst>
                </p:cNvPr>
                <p:cNvSpPr txBox="1">
                  <a:spLocks noRot="1" noChangeAspect="1" noMove="1" noResize="1" noEditPoints="1" noAdjustHandles="1" noChangeArrowheads="1" noChangeShapeType="1" noTextEdit="1"/>
                </p:cNvSpPr>
                <p:nvPr/>
              </p:nvSpPr>
              <p:spPr>
                <a:xfrm>
                  <a:off x="700766" y="1319297"/>
                  <a:ext cx="1963825" cy="1323439"/>
                </a:xfrm>
                <a:prstGeom prst="rect">
                  <a:avLst/>
                </a:prstGeom>
                <a:blipFill>
                  <a:blip r:embed="rId8"/>
                  <a:stretch>
                    <a:fillRect l="-10870" t="-8295" r="-16770" b="-18894"/>
                  </a:stretch>
                </a:blipFill>
              </p:spPr>
              <p:txBody>
                <a:bodyPr/>
                <a:lstStyle/>
                <a:p>
                  <a:r>
                    <a:rPr lang="en-CA">
                      <a:noFill/>
                    </a:rPr>
                    <a:t> </a:t>
                  </a:r>
                </a:p>
              </p:txBody>
            </p:sp>
          </mc:Fallback>
        </mc:AlternateContent>
      </p:grpSp>
      <p:grpSp>
        <p:nvGrpSpPr>
          <p:cNvPr id="94" name="Group 93">
            <a:extLst>
              <a:ext uri="{FF2B5EF4-FFF2-40B4-BE49-F238E27FC236}">
                <a16:creationId xmlns:a16="http://schemas.microsoft.com/office/drawing/2014/main" id="{4490CD43-E1C3-48A2-9DDC-9F1CE17562E5}"/>
              </a:ext>
            </a:extLst>
          </p:cNvPr>
          <p:cNvGrpSpPr/>
          <p:nvPr/>
        </p:nvGrpSpPr>
        <p:grpSpPr>
          <a:xfrm>
            <a:off x="9345472" y="872698"/>
            <a:ext cx="2680802" cy="1189019"/>
            <a:chOff x="782564" y="4247831"/>
            <a:chExt cx="2680802" cy="1189019"/>
          </a:xfrm>
        </p:grpSpPr>
        <p:sp>
          <p:nvSpPr>
            <p:cNvPr id="95" name="Arrow: Down 94">
              <a:extLst>
                <a:ext uri="{FF2B5EF4-FFF2-40B4-BE49-F238E27FC236}">
                  <a16:creationId xmlns:a16="http://schemas.microsoft.com/office/drawing/2014/main" id="{CEB84850-B6B1-4928-BDA6-09617F810BCC}"/>
                </a:ext>
              </a:extLst>
            </p:cNvPr>
            <p:cNvSpPr/>
            <p:nvPr/>
          </p:nvSpPr>
          <p:spPr>
            <a:xfrm>
              <a:off x="2534452" y="4247831"/>
              <a:ext cx="928914" cy="1189019"/>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sp>
          <p:nvSpPr>
            <p:cNvPr id="96" name="TextBox 95">
              <a:extLst>
                <a:ext uri="{FF2B5EF4-FFF2-40B4-BE49-F238E27FC236}">
                  <a16:creationId xmlns:a16="http://schemas.microsoft.com/office/drawing/2014/main" id="{07DF5394-AEFA-4627-A30B-84148CEF70C4}"/>
                </a:ext>
              </a:extLst>
            </p:cNvPr>
            <p:cNvSpPr txBox="1"/>
            <p:nvPr/>
          </p:nvSpPr>
          <p:spPr>
            <a:xfrm>
              <a:off x="782564" y="4328121"/>
              <a:ext cx="2205772" cy="707886"/>
            </a:xfrm>
            <a:prstGeom prst="rect">
              <a:avLst/>
            </a:prstGeom>
            <a:noFill/>
          </p:spPr>
          <p:txBody>
            <a:bodyPr wrap="square" rtlCol="0">
              <a:spAutoFit/>
            </a:bodyPr>
            <a:lstStyle/>
            <a:p>
              <a:pPr algn="ctr"/>
              <a:r>
                <a:rPr lang="en-GB" sz="4000" dirty="0">
                  <a:solidFill>
                    <a:srgbClr val="7030A0"/>
                  </a:solidFill>
                </a:rPr>
                <a:t>free fall</a:t>
              </a:r>
              <a:endParaRPr lang="en-CA" sz="4400" dirty="0">
                <a:solidFill>
                  <a:srgbClr val="7030A0"/>
                </a:solidFill>
              </a:endParaRPr>
            </a:p>
          </p:txBody>
        </p:sp>
      </p:grpSp>
      <p:cxnSp>
        <p:nvCxnSpPr>
          <p:cNvPr id="13" name="Straight Connector 12">
            <a:extLst>
              <a:ext uri="{FF2B5EF4-FFF2-40B4-BE49-F238E27FC236}">
                <a16:creationId xmlns:a16="http://schemas.microsoft.com/office/drawing/2014/main" id="{0A695173-693C-48CC-9600-31CB2180F22A}"/>
              </a:ext>
            </a:extLst>
          </p:cNvPr>
          <p:cNvCxnSpPr>
            <a:cxnSpLocks/>
          </p:cNvCxnSpPr>
          <p:nvPr/>
        </p:nvCxnSpPr>
        <p:spPr>
          <a:xfrm>
            <a:off x="6434227" y="704804"/>
            <a:ext cx="0" cy="6076996"/>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93D7185-328F-4AD7-A747-1F001BDB3900}"/>
              </a:ext>
            </a:extLst>
          </p:cNvPr>
          <p:cNvSpPr txBox="1"/>
          <p:nvPr/>
        </p:nvSpPr>
        <p:spPr>
          <a:xfrm>
            <a:off x="6580131" y="1295048"/>
            <a:ext cx="2887635" cy="769441"/>
          </a:xfrm>
          <a:prstGeom prst="rect">
            <a:avLst/>
          </a:prstGeom>
          <a:solidFill>
            <a:schemeClr val="tx1"/>
          </a:solidFill>
          <a:ln w="76200">
            <a:solidFill>
              <a:srgbClr val="0BE600"/>
            </a:solidFill>
          </a:ln>
        </p:spPr>
        <p:txBody>
          <a:bodyPr wrap="square">
            <a:spAutoFit/>
          </a:bodyPr>
          <a:lstStyle/>
          <a:p>
            <a:pPr marL="0" indent="0" algn="ctr">
              <a:buFont typeface="Arial" panose="020B0604020202020204" pitchFamily="34" charset="0"/>
              <a:buNone/>
            </a:pPr>
            <a:r>
              <a:rPr lang="en-US" sz="4400" b="1" dirty="0">
                <a:solidFill>
                  <a:srgbClr val="0BE600"/>
                </a:solidFill>
              </a:rPr>
              <a:t>Tidal forces</a:t>
            </a:r>
            <a:endParaRPr lang="en-US" sz="4400" dirty="0">
              <a:solidFill>
                <a:srgbClr val="0BE600"/>
              </a:solidFill>
            </a:endParaRPr>
          </a:p>
        </p:txBody>
      </p:sp>
    </p:spTree>
    <p:custDataLst>
      <p:tags r:id="rId1"/>
    </p:custDataLst>
    <p:extLst>
      <p:ext uri="{BB962C8B-B14F-4D97-AF65-F5344CB8AC3E}">
        <p14:creationId xmlns:p14="http://schemas.microsoft.com/office/powerpoint/2010/main" val="1305531312"/>
      </p:ext>
    </p:extLst>
  </p:cSld>
  <p:clrMapOvr>
    <a:masterClrMapping/>
  </p:clrMapOvr>
  <mc:AlternateContent xmlns:mc="http://schemas.openxmlformats.org/markup-compatibility/2006" xmlns:p14="http://schemas.microsoft.com/office/powerpoint/2010/main">
    <mc:Choice Requires="p14">
      <p:transition spd="slow" p14:dur="2000" advTm="40776"/>
    </mc:Choice>
    <mc:Fallback xmlns="">
      <p:transition spd="slow" advTm="407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down)">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par>
                                <p:cTn id="23" presetID="22" presetClass="entr" presetSubtype="1"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up)">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up)">
                                      <p:cBhvr>
                                        <p:cTn id="28" dur="500"/>
                                        <p:tgtEl>
                                          <p:spTgt spid="69"/>
                                        </p:tgtEl>
                                      </p:cBhvr>
                                    </p:animEffect>
                                  </p:childTnLst>
                                </p:cTn>
                              </p:par>
                              <p:par>
                                <p:cTn id="29" presetID="22" presetClass="entr" presetSubtype="1"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up)">
                                      <p:cBhvr>
                                        <p:cTn id="35" dur="500"/>
                                        <p:tgtEl>
                                          <p:spTgt spid="67"/>
                                        </p:tgtEl>
                                      </p:cBhvr>
                                    </p:animEffect>
                                  </p:childTnLst>
                                </p:cTn>
                              </p:par>
                              <p:par>
                                <p:cTn id="36" presetID="22" presetClass="entr" presetSubtype="1" fill="hold" nodeType="with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up)">
                                      <p:cBhvr>
                                        <p:cTn id="38" dur="500"/>
                                        <p:tgtEl>
                                          <p:spTgt spid="77"/>
                                        </p:tgtEl>
                                      </p:cBhvr>
                                    </p:animEffect>
                                  </p:childTnLst>
                                </p:cTn>
                              </p:par>
                              <p:par>
                                <p:cTn id="39" presetID="22" presetClass="entr" presetSubtype="1"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up)">
                                      <p:cBhvr>
                                        <p:cTn id="41" dur="500"/>
                                        <p:tgtEl>
                                          <p:spTgt spid="79"/>
                                        </p:tgtEl>
                                      </p:cBhvr>
                                    </p:animEffect>
                                  </p:childTnLst>
                                </p:cTn>
                              </p:par>
                              <p:par>
                                <p:cTn id="42" presetID="22" presetClass="entr" presetSubtype="1" fill="hold"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wipe(up)">
                                      <p:cBhvr>
                                        <p:cTn id="44" dur="500"/>
                                        <p:tgtEl>
                                          <p:spTgt spid="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up)">
                                      <p:cBhvr>
                                        <p:cTn id="49" dur="500"/>
                                        <p:tgtEl>
                                          <p:spTgt spid="8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wipe(up)">
                                      <p:cBhvr>
                                        <p:cTn id="58" dur="500"/>
                                        <p:tgtEl>
                                          <p:spTgt spid="9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up)">
                                      <p:cBhvr>
                                        <p:cTn id="63" dur="500"/>
                                        <p:tgtEl>
                                          <p:spTgt spid="14"/>
                                        </p:tgtEl>
                                      </p:cBhvr>
                                    </p:animEffect>
                                  </p:childTnLst>
                                </p:cTn>
                              </p:par>
                              <p:par>
                                <p:cTn id="64" presetID="22" presetClass="entr" presetSubtype="1"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up)">
                                      <p:cBhvr>
                                        <p:cTn id="66" dur="500"/>
                                        <p:tgtEl>
                                          <p:spTgt spid="20"/>
                                        </p:tgtEl>
                                      </p:cBhvr>
                                    </p:animEffect>
                                  </p:childTnLst>
                                </p:cTn>
                              </p:par>
                              <p:par>
                                <p:cTn id="67" presetID="22" presetClass="entr" presetSubtype="1"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up)">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up)">
                                      <p:cBhvr>
                                        <p:cTn id="74" dur="500"/>
                                        <p:tgtEl>
                                          <p:spTgt spid="36"/>
                                        </p:tgtEl>
                                      </p:cBhvr>
                                    </p:animEffect>
                                  </p:childTnLst>
                                </p:cTn>
                              </p:par>
                              <p:par>
                                <p:cTn id="75" presetID="22" presetClass="entr" presetSubtype="1"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up)">
                                      <p:cBhvr>
                                        <p:cTn id="77" dur="500"/>
                                        <p:tgtEl>
                                          <p:spTgt spid="41"/>
                                        </p:tgtEl>
                                      </p:cBhvr>
                                    </p:animEffect>
                                  </p:childTnLst>
                                </p:cTn>
                              </p:par>
                              <p:par>
                                <p:cTn id="78" presetID="22" presetClass="entr" presetSubtype="4"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par>
                                <p:cTn id="81" presetID="6" presetClass="entr" presetSubtype="16"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circle(in)">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100"/>
                                        </p:tgtEl>
                                        <p:attrNameLst>
                                          <p:attrName>style.visibility</p:attrName>
                                        </p:attrNameLst>
                                      </p:cBhvr>
                                      <p:to>
                                        <p:strVal val="visible"/>
                                      </p:to>
                                    </p:set>
                                    <p:animEffect transition="in" filter="fade">
                                      <p:cBhvr>
                                        <p:cTn id="88" dur="1000"/>
                                        <p:tgtEl>
                                          <p:spTgt spid="100"/>
                                        </p:tgtEl>
                                      </p:cBhvr>
                                    </p:animEffect>
                                    <p:anim calcmode="lin" valueType="num">
                                      <p:cBhvr>
                                        <p:cTn id="89" dur="1000" fill="hold"/>
                                        <p:tgtEl>
                                          <p:spTgt spid="100"/>
                                        </p:tgtEl>
                                        <p:attrNameLst>
                                          <p:attrName>ppt_x</p:attrName>
                                        </p:attrNameLst>
                                      </p:cBhvr>
                                      <p:tavLst>
                                        <p:tav tm="0">
                                          <p:val>
                                            <p:strVal val="#ppt_x"/>
                                          </p:val>
                                        </p:tav>
                                        <p:tav tm="100000">
                                          <p:val>
                                            <p:strVal val="#ppt_x"/>
                                          </p:val>
                                        </p:tav>
                                      </p:tavLst>
                                    </p:anim>
                                    <p:anim calcmode="lin" valueType="num">
                                      <p:cBhvr>
                                        <p:cTn id="90"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C988923-B9F5-4AD4-9817-AF65A82B2AB0}"/>
              </a:ext>
            </a:extLst>
          </p:cNvPr>
          <p:cNvGrpSpPr/>
          <p:nvPr/>
        </p:nvGrpSpPr>
        <p:grpSpPr>
          <a:xfrm>
            <a:off x="6708025" y="2933700"/>
            <a:ext cx="5162550" cy="2514599"/>
            <a:chOff x="781050" y="3981450"/>
            <a:chExt cx="5162550" cy="2514599"/>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781050"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A1C9CD-27B9-4B8A-89A4-C3C45DAE3C88}"/>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2" name="Group 41">
            <a:extLst>
              <a:ext uri="{FF2B5EF4-FFF2-40B4-BE49-F238E27FC236}">
                <a16:creationId xmlns:a16="http://schemas.microsoft.com/office/drawing/2014/main" id="{B7786B9B-3163-427C-8D86-9A13D404932F}"/>
              </a:ext>
            </a:extLst>
          </p:cNvPr>
          <p:cNvGrpSpPr/>
          <p:nvPr/>
        </p:nvGrpSpPr>
        <p:grpSpPr>
          <a:xfrm>
            <a:off x="1545319" y="2118793"/>
            <a:ext cx="4513263" cy="4739207"/>
            <a:chOff x="7219950" y="2950725"/>
            <a:chExt cx="4513263" cy="4739207"/>
          </a:xfrm>
        </p:grpSpPr>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50" y="2950725"/>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53F8DB19-0D44-47FC-8FC8-EA4019442A72}"/>
                </a:ext>
              </a:extLst>
            </p:cNvPr>
            <p:cNvGrpSpPr/>
            <p:nvPr/>
          </p:nvGrpSpPr>
          <p:grpSpPr>
            <a:xfrm>
              <a:off x="8858250" y="3829050"/>
              <a:ext cx="1390650" cy="3803733"/>
              <a:chOff x="8858250" y="3829050"/>
              <a:chExt cx="1390650" cy="3803733"/>
            </a:xfrm>
          </p:grpSpPr>
          <p:grpSp>
            <p:nvGrpSpPr>
              <p:cNvPr id="31" name="Group 30">
                <a:extLst>
                  <a:ext uri="{FF2B5EF4-FFF2-40B4-BE49-F238E27FC236}">
                    <a16:creationId xmlns:a16="http://schemas.microsoft.com/office/drawing/2014/main" id="{38EC7EED-0CF3-417B-9472-E313CF4B4B41}"/>
                  </a:ext>
                </a:extLst>
              </p:cNvPr>
              <p:cNvGrpSpPr/>
              <p:nvPr/>
            </p:nvGrpSpPr>
            <p:grpSpPr>
              <a:xfrm>
                <a:off x="8858250" y="3829050"/>
                <a:ext cx="1390650" cy="1924050"/>
                <a:chOff x="2609850" y="3981450"/>
                <a:chExt cx="1390650" cy="1924050"/>
              </a:xfrm>
            </p:grpSpPr>
            <p:sp>
              <p:nvSpPr>
                <p:cNvPr id="32" name="Rectangle 31">
                  <a:extLst>
                    <a:ext uri="{FF2B5EF4-FFF2-40B4-BE49-F238E27FC236}">
                      <a16:creationId xmlns:a16="http://schemas.microsoft.com/office/drawing/2014/main" id="{32DDEA11-D9FB-4003-90D4-3572847A8A5F}"/>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C34E2BCB-5BFB-4C6A-860F-B86B0F2AFDBE}"/>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D16D9AAB-A188-4B24-9B39-70A23641CD71}"/>
                  </a:ext>
                </a:extLst>
              </p:cNvPr>
              <p:cNvGrpSpPr/>
              <p:nvPr/>
            </p:nvGrpSpPr>
            <p:grpSpPr>
              <a:xfrm>
                <a:off x="9220200" y="6083216"/>
                <a:ext cx="723900" cy="1549567"/>
                <a:chOff x="5924550" y="2736683"/>
                <a:chExt cx="723900" cy="1549567"/>
              </a:xfrm>
            </p:grpSpPr>
            <p:sp>
              <p:nvSpPr>
                <p:cNvPr id="29" name="Oval 28">
                  <a:extLst>
                    <a:ext uri="{FF2B5EF4-FFF2-40B4-BE49-F238E27FC236}">
                      <a16:creationId xmlns:a16="http://schemas.microsoft.com/office/drawing/2014/main" id="{516B5EFE-BD6D-4E69-9759-C1DB2C36720D}"/>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7D327118-42DB-46EE-B576-CA49B7D23FF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FC44B7BE-EF84-4B96-85F8-AC604A1CB5D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1" name="Diagonal Stripe 40">
                <a:extLst>
                  <a:ext uri="{FF2B5EF4-FFF2-40B4-BE49-F238E27FC236}">
                    <a16:creationId xmlns:a16="http://schemas.microsoft.com/office/drawing/2014/main" id="{ED24EA37-F880-4723-9A1A-7031F0B8FA44}"/>
                  </a:ext>
                </a:extLst>
              </p:cNvPr>
              <p:cNvSpPr/>
              <p:nvPr/>
            </p:nvSpPr>
            <p:spPr>
              <a:xfrm rot="2730978">
                <a:off x="9090424" y="5632682"/>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grpSp>
        <p:nvGrpSpPr>
          <p:cNvPr id="51" name="Group 50">
            <a:extLst>
              <a:ext uri="{FF2B5EF4-FFF2-40B4-BE49-F238E27FC236}">
                <a16:creationId xmlns:a16="http://schemas.microsoft.com/office/drawing/2014/main" id="{3CD41428-AA2B-4324-B930-72833B2EA0C6}"/>
              </a:ext>
            </a:extLst>
          </p:cNvPr>
          <p:cNvGrpSpPr/>
          <p:nvPr/>
        </p:nvGrpSpPr>
        <p:grpSpPr>
          <a:xfrm>
            <a:off x="438485" y="2841310"/>
            <a:ext cx="2438591" cy="1472623"/>
            <a:chOff x="116378" y="2170910"/>
            <a:chExt cx="2438591" cy="1472623"/>
          </a:xfrm>
        </p:grpSpPr>
        <p:sp>
          <p:nvSpPr>
            <p:cNvPr id="52" name="Content Placeholder 2">
              <a:extLst>
                <a:ext uri="{FF2B5EF4-FFF2-40B4-BE49-F238E27FC236}">
                  <a16:creationId xmlns:a16="http://schemas.microsoft.com/office/drawing/2014/main" id="{F0FF67AE-3CAA-41BC-ACE1-01EC6A49D67C}"/>
                </a:ext>
              </a:extLst>
            </p:cNvPr>
            <p:cNvSpPr txBox="1">
              <a:spLocks/>
            </p:cNvSpPr>
            <p:nvPr/>
          </p:nvSpPr>
          <p:spPr>
            <a:xfrm>
              <a:off x="116378" y="2985029"/>
              <a:ext cx="2438591" cy="658504"/>
            </a:xfrm>
            <a:prstGeom prst="rect">
              <a:avLst/>
            </a:prstGeom>
            <a:solidFill>
              <a:schemeClr val="bg1"/>
            </a:solidFill>
            <a:effectLst>
              <a:softEdge rad="1270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rgbClr val="00B0F0"/>
                  </a:solidFill>
                </a:rPr>
                <a:t>acceleration</a:t>
              </a:r>
              <a:endParaRPr lang="en-US" sz="3200" dirty="0"/>
            </a:p>
          </p:txBody>
        </p:sp>
        <p:sp>
          <p:nvSpPr>
            <p:cNvPr id="53" name="Arrow: Right 52">
              <a:extLst>
                <a:ext uri="{FF2B5EF4-FFF2-40B4-BE49-F238E27FC236}">
                  <a16:creationId xmlns:a16="http://schemas.microsoft.com/office/drawing/2014/main" id="{C3257AE8-8C8F-4BBC-BF56-3E8EB5A04921}"/>
                </a:ext>
              </a:extLst>
            </p:cNvPr>
            <p:cNvSpPr/>
            <p:nvPr/>
          </p:nvSpPr>
          <p:spPr>
            <a:xfrm rot="16200000">
              <a:off x="954278" y="2279496"/>
              <a:ext cx="762790" cy="5456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4" name="Group 53">
            <a:extLst>
              <a:ext uri="{FF2B5EF4-FFF2-40B4-BE49-F238E27FC236}">
                <a16:creationId xmlns:a16="http://schemas.microsoft.com/office/drawing/2014/main" id="{26A1FE1F-BC55-4BE8-970E-FF32CFA3C086}"/>
              </a:ext>
            </a:extLst>
          </p:cNvPr>
          <p:cNvGrpSpPr/>
          <p:nvPr/>
        </p:nvGrpSpPr>
        <p:grpSpPr>
          <a:xfrm>
            <a:off x="10097505" y="3165136"/>
            <a:ext cx="2094495" cy="1561908"/>
            <a:chOff x="10097505" y="3165136"/>
            <a:chExt cx="2094495" cy="1561908"/>
          </a:xfrm>
        </p:grpSpPr>
        <p:sp>
          <p:nvSpPr>
            <p:cNvPr id="55" name="Content Placeholder 2">
              <a:extLst>
                <a:ext uri="{FF2B5EF4-FFF2-40B4-BE49-F238E27FC236}">
                  <a16:creationId xmlns:a16="http://schemas.microsoft.com/office/drawing/2014/main" id="{F08B0A74-54EE-4513-8B27-8A11A05ECBD6}"/>
                </a:ext>
              </a:extLst>
            </p:cNvPr>
            <p:cNvSpPr txBox="1">
              <a:spLocks/>
            </p:cNvSpPr>
            <p:nvPr/>
          </p:nvSpPr>
          <p:spPr>
            <a:xfrm>
              <a:off x="10097505" y="3165136"/>
              <a:ext cx="2094495" cy="824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FF0000"/>
                  </a:solidFill>
                </a:rPr>
                <a:t>gravity</a:t>
              </a:r>
              <a:endParaRPr lang="en-US" sz="4000" dirty="0"/>
            </a:p>
          </p:txBody>
        </p:sp>
        <p:sp>
          <p:nvSpPr>
            <p:cNvPr id="56" name="Arrow: Right 55">
              <a:extLst>
                <a:ext uri="{FF2B5EF4-FFF2-40B4-BE49-F238E27FC236}">
                  <a16:creationId xmlns:a16="http://schemas.microsoft.com/office/drawing/2014/main" id="{1E989FA1-2378-4661-A7BE-FED01D861749}"/>
                </a:ext>
              </a:extLst>
            </p:cNvPr>
            <p:cNvSpPr/>
            <p:nvPr/>
          </p:nvSpPr>
          <p:spPr>
            <a:xfrm rot="5400000">
              <a:off x="10063066" y="4072840"/>
              <a:ext cx="762790" cy="54561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4213356701"/>
      </p:ext>
    </p:extLst>
  </p:cSld>
  <p:clrMapOvr>
    <a:masterClrMapping/>
  </p:clrMapOvr>
  <mc:AlternateContent xmlns:mc="http://schemas.openxmlformats.org/markup-compatibility/2006" xmlns:p14="http://schemas.microsoft.com/office/powerpoint/2010/main">
    <mc:Choice Requires="p14">
      <p:transition spd="slow" p14:dur="2000" advTm="10525"/>
    </mc:Choice>
    <mc:Fallback xmlns="">
      <p:transition spd="slow" advTm="105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1000"/>
                                        <p:tgtEl>
                                          <p:spTgt spid="54"/>
                                        </p:tgtEl>
                                      </p:cBhvr>
                                    </p:animEffect>
                                    <p:anim calcmode="lin" valueType="num">
                                      <p:cBhvr>
                                        <p:cTn id="12" dur="1000" fill="hold"/>
                                        <p:tgtEl>
                                          <p:spTgt spid="54"/>
                                        </p:tgtEl>
                                        <p:attrNameLst>
                                          <p:attrName>ppt_x</p:attrName>
                                        </p:attrNameLst>
                                      </p:cBhvr>
                                      <p:tavLst>
                                        <p:tav tm="0">
                                          <p:val>
                                            <p:strVal val="#ppt_x"/>
                                          </p:val>
                                        </p:tav>
                                        <p:tav tm="100000">
                                          <p:val>
                                            <p:strVal val="#ppt_x"/>
                                          </p:val>
                                        </p:tav>
                                      </p:tavLst>
                                    </p:anim>
                                    <p:anim calcmode="lin" valueType="num">
                                      <p:cBhvr>
                                        <p:cTn id="1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1000"/>
                                        <p:tgtEl>
                                          <p:spTgt spid="51"/>
                                        </p:tgtEl>
                                      </p:cBhvr>
                                    </p:animEffect>
                                    <p:anim calcmode="lin" valueType="num">
                                      <p:cBhvr>
                                        <p:cTn id="23" dur="1000" fill="hold"/>
                                        <p:tgtEl>
                                          <p:spTgt spid="51"/>
                                        </p:tgtEl>
                                        <p:attrNameLst>
                                          <p:attrName>ppt_x</p:attrName>
                                        </p:attrNameLst>
                                      </p:cBhvr>
                                      <p:tavLst>
                                        <p:tav tm="0">
                                          <p:val>
                                            <p:strVal val="#ppt_x"/>
                                          </p:val>
                                        </p:tav>
                                        <p:tav tm="100000">
                                          <p:val>
                                            <p:strVal val="#ppt_x"/>
                                          </p:val>
                                        </p:tav>
                                      </p:tavLst>
                                    </p:anim>
                                    <p:anim calcmode="lin" valueType="num">
                                      <p:cBhvr>
                                        <p:cTn id="2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420795-2900-4B22-AA4E-532CE92B5526}"/>
              </a:ext>
            </a:extLst>
          </p:cNvPr>
          <p:cNvGrpSpPr/>
          <p:nvPr/>
        </p:nvGrpSpPr>
        <p:grpSpPr>
          <a:xfrm>
            <a:off x="7377200" y="2255282"/>
            <a:ext cx="3709900" cy="6212162"/>
            <a:chOff x="7377200" y="2255282"/>
            <a:chExt cx="3709900" cy="6212162"/>
          </a:xfrm>
        </p:grpSpPr>
        <p:sp>
          <p:nvSpPr>
            <p:cNvPr id="5" name="Rectangle 4">
              <a:extLst>
                <a:ext uri="{FF2B5EF4-FFF2-40B4-BE49-F238E27FC236}">
                  <a16:creationId xmlns:a16="http://schemas.microsoft.com/office/drawing/2014/main" id="{17C6004C-0E1F-4E24-B9F4-8F99275BC64F}"/>
                </a:ext>
              </a:extLst>
            </p:cNvPr>
            <p:cNvSpPr/>
            <p:nvPr/>
          </p:nvSpPr>
          <p:spPr>
            <a:xfrm>
              <a:off x="7377200" y="2255282"/>
              <a:ext cx="3709900" cy="3786744"/>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8" name="Picture 2" descr="Basketball, Ball, Sport, Orange Ball, Round, Cut Out">
              <a:extLst>
                <a:ext uri="{FF2B5EF4-FFF2-40B4-BE49-F238E27FC236}">
                  <a16:creationId xmlns:a16="http://schemas.microsoft.com/office/drawing/2014/main" id="{B7BD756D-60DB-4D0F-958F-FF9B5D6A5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114" y="3944870"/>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Earth, Planet, Space, World, Blue Planet, Outer Space">
              <a:extLst>
                <a:ext uri="{FF2B5EF4-FFF2-40B4-BE49-F238E27FC236}">
                  <a16:creationId xmlns:a16="http://schemas.microsoft.com/office/drawing/2014/main" id="{33B02963-1F3A-4055-9E54-0915A63FF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4166" y="6177815"/>
              <a:ext cx="2289629" cy="22896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Basketball, Ball, Sport, Orange Ball, Round, Cut Out">
              <a:extLst>
                <a:ext uri="{FF2B5EF4-FFF2-40B4-BE49-F238E27FC236}">
                  <a16:creationId xmlns:a16="http://schemas.microsoft.com/office/drawing/2014/main" id="{9139A55D-AE47-4103-8323-2F92DDE50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743" y="3969339"/>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Basketball, Ball, Sport, Orange Ball, Round, Cut Out">
              <a:extLst>
                <a:ext uri="{FF2B5EF4-FFF2-40B4-BE49-F238E27FC236}">
                  <a16:creationId xmlns:a16="http://schemas.microsoft.com/office/drawing/2014/main" id="{18213B84-6820-4600-98AE-22B8C79EB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5705" y="2749054"/>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Basketball, Ball, Sport, Orange Ball, Round, Cut Out">
              <a:extLst>
                <a:ext uri="{FF2B5EF4-FFF2-40B4-BE49-F238E27FC236}">
                  <a16:creationId xmlns:a16="http://schemas.microsoft.com/office/drawing/2014/main" id="{9F21B53B-3B24-4497-A1C7-AD727D708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5705" y="5062418"/>
              <a:ext cx="690103" cy="69010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8189A087-AA73-45A8-9FA9-EC13D18BD241}"/>
              </a:ext>
            </a:extLst>
          </p:cNvPr>
          <p:cNvSpPr txBox="1"/>
          <p:nvPr/>
        </p:nvSpPr>
        <p:spPr>
          <a:xfrm>
            <a:off x="371474" y="38100"/>
            <a:ext cx="11420476" cy="584775"/>
          </a:xfrm>
          <a:prstGeom prst="rect">
            <a:avLst/>
          </a:prstGeom>
          <a:noFill/>
          <a:ln w="38100">
            <a:solidFill>
              <a:schemeClr val="tx1"/>
            </a:solidFill>
          </a:ln>
        </p:spPr>
        <p:txBody>
          <a:bodyPr wrap="square" rtlCol="0">
            <a:spAutoFit/>
          </a:bodyPr>
          <a:lstStyle/>
          <a:p>
            <a:r>
              <a:rPr lang="en-CA" sz="3200" dirty="0"/>
              <a:t>Tidal forces can’t be explained by Flat Spacetime/Special Relativity!</a:t>
            </a:r>
          </a:p>
        </p:txBody>
      </p:sp>
      <p:grpSp>
        <p:nvGrpSpPr>
          <p:cNvPr id="14" name="Group 13">
            <a:extLst>
              <a:ext uri="{FF2B5EF4-FFF2-40B4-BE49-F238E27FC236}">
                <a16:creationId xmlns:a16="http://schemas.microsoft.com/office/drawing/2014/main" id="{9BA1D677-F68C-48D4-832F-FE6287886007}"/>
              </a:ext>
            </a:extLst>
          </p:cNvPr>
          <p:cNvGrpSpPr/>
          <p:nvPr/>
        </p:nvGrpSpPr>
        <p:grpSpPr>
          <a:xfrm rot="4500000">
            <a:off x="7631122" y="3461759"/>
            <a:ext cx="502143" cy="382253"/>
            <a:chOff x="2141883" y="7500730"/>
            <a:chExt cx="742121" cy="579783"/>
          </a:xfrm>
        </p:grpSpPr>
        <p:cxnSp>
          <p:nvCxnSpPr>
            <p:cNvPr id="15" name="Straight Connector 14">
              <a:extLst>
                <a:ext uri="{FF2B5EF4-FFF2-40B4-BE49-F238E27FC236}">
                  <a16:creationId xmlns:a16="http://schemas.microsoft.com/office/drawing/2014/main" id="{1DC92DBF-6F12-4701-8AA4-EB89100BBDC7}"/>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0A48AA-83AF-4412-B62A-9EDD6B662DAF}"/>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865505-E29D-4E49-8EFF-0D1E4C9AF646}"/>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9CC4D72-DAD6-4473-813E-106764025A3E}"/>
              </a:ext>
            </a:extLst>
          </p:cNvPr>
          <p:cNvGrpSpPr/>
          <p:nvPr/>
        </p:nvGrpSpPr>
        <p:grpSpPr>
          <a:xfrm rot="6300000">
            <a:off x="10338459" y="3480811"/>
            <a:ext cx="502143" cy="382253"/>
            <a:chOff x="2141883" y="7500730"/>
            <a:chExt cx="742121" cy="579783"/>
          </a:xfrm>
        </p:grpSpPr>
        <p:cxnSp>
          <p:nvCxnSpPr>
            <p:cNvPr id="21" name="Straight Connector 20">
              <a:extLst>
                <a:ext uri="{FF2B5EF4-FFF2-40B4-BE49-F238E27FC236}">
                  <a16:creationId xmlns:a16="http://schemas.microsoft.com/office/drawing/2014/main" id="{95354B1C-51FE-486C-B53F-E78968D147D7}"/>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B7DCD6-85D2-47A4-BEDE-8DAF57E3301B}"/>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DA4A76-87C6-464C-8476-CC5D3551C796}"/>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373F701-DD21-4965-9E36-96536B44E9AD}"/>
              </a:ext>
            </a:extLst>
          </p:cNvPr>
          <p:cNvGrpSpPr/>
          <p:nvPr/>
        </p:nvGrpSpPr>
        <p:grpSpPr>
          <a:xfrm>
            <a:off x="8541429" y="4290119"/>
            <a:ext cx="1443946" cy="0"/>
            <a:chOff x="9086853" y="2476500"/>
            <a:chExt cx="1443946" cy="0"/>
          </a:xfrm>
        </p:grpSpPr>
        <p:cxnSp>
          <p:nvCxnSpPr>
            <p:cNvPr id="25" name="Straight Arrow Connector 24">
              <a:extLst>
                <a:ext uri="{FF2B5EF4-FFF2-40B4-BE49-F238E27FC236}">
                  <a16:creationId xmlns:a16="http://schemas.microsoft.com/office/drawing/2014/main" id="{CADD099F-A89D-41E3-A0FC-58768E37234E}"/>
                </a:ext>
              </a:extLst>
            </p:cNvPr>
            <p:cNvCxnSpPr>
              <a:cxnSpLocks/>
            </p:cNvCxnSpPr>
            <p:nvPr/>
          </p:nvCxnSpPr>
          <p:spPr>
            <a:xfrm rot="16200000" flipH="1">
              <a:off x="9410703" y="2152650"/>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993B7CA-476C-4465-855A-EBCFF030CC40}"/>
                </a:ext>
              </a:extLst>
            </p:cNvPr>
            <p:cNvCxnSpPr>
              <a:cxnSpLocks/>
            </p:cNvCxnSpPr>
            <p:nvPr/>
          </p:nvCxnSpPr>
          <p:spPr>
            <a:xfrm rot="5400000">
              <a:off x="10206949" y="2152650"/>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9CAB74F-D100-4946-B57A-BA6A2224F24D}"/>
              </a:ext>
            </a:extLst>
          </p:cNvPr>
          <p:cNvGrpSpPr/>
          <p:nvPr/>
        </p:nvGrpSpPr>
        <p:grpSpPr>
          <a:xfrm rot="5400000">
            <a:off x="8931589" y="4515369"/>
            <a:ext cx="690102" cy="382253"/>
            <a:chOff x="2141883" y="7500730"/>
            <a:chExt cx="742121" cy="579783"/>
          </a:xfrm>
        </p:grpSpPr>
        <p:cxnSp>
          <p:nvCxnSpPr>
            <p:cNvPr id="33" name="Straight Connector 32">
              <a:extLst>
                <a:ext uri="{FF2B5EF4-FFF2-40B4-BE49-F238E27FC236}">
                  <a16:creationId xmlns:a16="http://schemas.microsoft.com/office/drawing/2014/main" id="{2E4440BB-48A9-4487-87DC-378D03B05BF2}"/>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CA48DBC-220D-45C5-81E9-0B4CA39A056E}"/>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C1D547-E0C3-43EE-BD31-B42008E82D95}"/>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2EDA9DB-60BA-4152-B371-DF4A866030BD}"/>
              </a:ext>
            </a:extLst>
          </p:cNvPr>
          <p:cNvGrpSpPr/>
          <p:nvPr/>
        </p:nvGrpSpPr>
        <p:grpSpPr>
          <a:xfrm rot="5400000">
            <a:off x="9168517" y="2409265"/>
            <a:ext cx="189154" cy="382253"/>
            <a:chOff x="2141883" y="7500730"/>
            <a:chExt cx="742121" cy="579783"/>
          </a:xfrm>
        </p:grpSpPr>
        <p:cxnSp>
          <p:nvCxnSpPr>
            <p:cNvPr id="37" name="Straight Connector 36">
              <a:extLst>
                <a:ext uri="{FF2B5EF4-FFF2-40B4-BE49-F238E27FC236}">
                  <a16:creationId xmlns:a16="http://schemas.microsoft.com/office/drawing/2014/main" id="{3459256A-B1F6-4B12-ADF5-04A6DECF6B5C}"/>
                </a:ext>
              </a:extLst>
            </p:cNvPr>
            <p:cNvCxnSpPr/>
            <p:nvPr/>
          </p:nvCxnSpPr>
          <p:spPr>
            <a:xfrm>
              <a:off x="2141883" y="7777646"/>
              <a:ext cx="7288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62E56A2-85DD-4E8B-89F2-ADA3F19E2A97}"/>
                </a:ext>
              </a:extLst>
            </p:cNvPr>
            <p:cNvCxnSpPr>
              <a:cxnSpLocks/>
            </p:cNvCxnSpPr>
            <p:nvPr/>
          </p:nvCxnSpPr>
          <p:spPr>
            <a:xfrm>
              <a:off x="2420179" y="750073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85605E-8BEE-40F6-8A57-5134BBA0402D}"/>
                </a:ext>
              </a:extLst>
            </p:cNvPr>
            <p:cNvCxnSpPr>
              <a:cxnSpLocks/>
            </p:cNvCxnSpPr>
            <p:nvPr/>
          </p:nvCxnSpPr>
          <p:spPr>
            <a:xfrm>
              <a:off x="2671970" y="8080513"/>
              <a:ext cx="2120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7DF6DE7E-A8EA-4782-AAC2-06D7D4A15ADF}"/>
              </a:ext>
            </a:extLst>
          </p:cNvPr>
          <p:cNvCxnSpPr>
            <a:cxnSpLocks/>
          </p:cNvCxnSpPr>
          <p:nvPr/>
        </p:nvCxnSpPr>
        <p:spPr>
          <a:xfrm flipH="1">
            <a:off x="9748197" y="5394326"/>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AD526E7-299B-4388-BDD9-38CD980F2206}"/>
              </a:ext>
            </a:extLst>
          </p:cNvPr>
          <p:cNvCxnSpPr>
            <a:cxnSpLocks/>
          </p:cNvCxnSpPr>
          <p:nvPr/>
        </p:nvCxnSpPr>
        <p:spPr>
          <a:xfrm rot="10800000">
            <a:off x="9748197" y="2349751"/>
            <a:ext cx="0" cy="64770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4490CD43-E1C3-48A2-9DDC-9F1CE17562E5}"/>
              </a:ext>
            </a:extLst>
          </p:cNvPr>
          <p:cNvGrpSpPr/>
          <p:nvPr/>
        </p:nvGrpSpPr>
        <p:grpSpPr>
          <a:xfrm>
            <a:off x="9345472" y="872698"/>
            <a:ext cx="2680802" cy="1189019"/>
            <a:chOff x="782564" y="4247831"/>
            <a:chExt cx="2680802" cy="1189019"/>
          </a:xfrm>
        </p:grpSpPr>
        <p:sp>
          <p:nvSpPr>
            <p:cNvPr id="95" name="Arrow: Down 94">
              <a:extLst>
                <a:ext uri="{FF2B5EF4-FFF2-40B4-BE49-F238E27FC236}">
                  <a16:creationId xmlns:a16="http://schemas.microsoft.com/office/drawing/2014/main" id="{CEB84850-B6B1-4928-BDA6-09617F810BCC}"/>
                </a:ext>
              </a:extLst>
            </p:cNvPr>
            <p:cNvSpPr/>
            <p:nvPr/>
          </p:nvSpPr>
          <p:spPr>
            <a:xfrm>
              <a:off x="2534452" y="4247831"/>
              <a:ext cx="928914" cy="1189019"/>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7030A0"/>
                </a:solidFill>
              </a:endParaRPr>
            </a:p>
          </p:txBody>
        </p:sp>
        <p:sp>
          <p:nvSpPr>
            <p:cNvPr id="96" name="TextBox 95">
              <a:extLst>
                <a:ext uri="{FF2B5EF4-FFF2-40B4-BE49-F238E27FC236}">
                  <a16:creationId xmlns:a16="http://schemas.microsoft.com/office/drawing/2014/main" id="{07DF5394-AEFA-4627-A30B-84148CEF70C4}"/>
                </a:ext>
              </a:extLst>
            </p:cNvPr>
            <p:cNvSpPr txBox="1"/>
            <p:nvPr/>
          </p:nvSpPr>
          <p:spPr>
            <a:xfrm>
              <a:off x="782564" y="4328121"/>
              <a:ext cx="2205772" cy="707886"/>
            </a:xfrm>
            <a:prstGeom prst="rect">
              <a:avLst/>
            </a:prstGeom>
            <a:noFill/>
          </p:spPr>
          <p:txBody>
            <a:bodyPr wrap="square" rtlCol="0">
              <a:spAutoFit/>
            </a:bodyPr>
            <a:lstStyle/>
            <a:p>
              <a:pPr algn="ctr"/>
              <a:r>
                <a:rPr lang="en-GB" sz="4000" dirty="0">
                  <a:solidFill>
                    <a:srgbClr val="7030A0"/>
                  </a:solidFill>
                </a:rPr>
                <a:t>free fall</a:t>
              </a:r>
              <a:endParaRPr lang="en-CA" sz="4400" dirty="0">
                <a:solidFill>
                  <a:srgbClr val="7030A0"/>
                </a:solidFill>
              </a:endParaRPr>
            </a:p>
          </p:txBody>
        </p:sp>
      </p:grpSp>
      <p:cxnSp>
        <p:nvCxnSpPr>
          <p:cNvPr id="13" name="Straight Connector 12">
            <a:extLst>
              <a:ext uri="{FF2B5EF4-FFF2-40B4-BE49-F238E27FC236}">
                <a16:creationId xmlns:a16="http://schemas.microsoft.com/office/drawing/2014/main" id="{0A695173-693C-48CC-9600-31CB2180F22A}"/>
              </a:ext>
            </a:extLst>
          </p:cNvPr>
          <p:cNvCxnSpPr>
            <a:cxnSpLocks/>
          </p:cNvCxnSpPr>
          <p:nvPr/>
        </p:nvCxnSpPr>
        <p:spPr>
          <a:xfrm>
            <a:off x="6434227" y="704804"/>
            <a:ext cx="0" cy="6076996"/>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93D7185-328F-4AD7-A747-1F001BDB3900}"/>
              </a:ext>
            </a:extLst>
          </p:cNvPr>
          <p:cNvSpPr txBox="1"/>
          <p:nvPr/>
        </p:nvSpPr>
        <p:spPr>
          <a:xfrm>
            <a:off x="6580131" y="1295048"/>
            <a:ext cx="2887635" cy="769441"/>
          </a:xfrm>
          <a:prstGeom prst="rect">
            <a:avLst/>
          </a:prstGeom>
          <a:solidFill>
            <a:schemeClr val="tx1"/>
          </a:solidFill>
          <a:ln w="76200">
            <a:solidFill>
              <a:srgbClr val="0BE600"/>
            </a:solidFill>
          </a:ln>
        </p:spPr>
        <p:txBody>
          <a:bodyPr wrap="square">
            <a:spAutoFit/>
          </a:bodyPr>
          <a:lstStyle/>
          <a:p>
            <a:pPr marL="0" indent="0" algn="ctr">
              <a:buFont typeface="Arial" panose="020B0604020202020204" pitchFamily="34" charset="0"/>
              <a:buNone/>
            </a:pPr>
            <a:r>
              <a:rPr lang="en-US" sz="4400" b="1" dirty="0">
                <a:solidFill>
                  <a:srgbClr val="0BE600"/>
                </a:solidFill>
              </a:rPr>
              <a:t>Tidal forces</a:t>
            </a:r>
            <a:endParaRPr lang="en-US" sz="4400" dirty="0">
              <a:solidFill>
                <a:srgbClr val="0BE600"/>
              </a:solidFill>
            </a:endParaRPr>
          </a:p>
        </p:txBody>
      </p:sp>
      <p:sp>
        <p:nvSpPr>
          <p:cNvPr id="97" name="TextBox 96">
            <a:extLst>
              <a:ext uri="{FF2B5EF4-FFF2-40B4-BE49-F238E27FC236}">
                <a16:creationId xmlns:a16="http://schemas.microsoft.com/office/drawing/2014/main" id="{E1DEA39D-AE76-40D1-9274-3C14D5F8F559}"/>
              </a:ext>
            </a:extLst>
          </p:cNvPr>
          <p:cNvSpPr txBox="1"/>
          <p:nvPr/>
        </p:nvSpPr>
        <p:spPr>
          <a:xfrm>
            <a:off x="114300" y="1248628"/>
            <a:ext cx="6352015" cy="4154984"/>
          </a:xfrm>
          <a:prstGeom prst="rect">
            <a:avLst/>
          </a:prstGeom>
          <a:noFill/>
          <a:ln w="76200">
            <a:noFill/>
          </a:ln>
        </p:spPr>
        <p:txBody>
          <a:bodyPr wrap="square" rtlCol="0">
            <a:spAutoFit/>
          </a:bodyPr>
          <a:lstStyle/>
          <a:p>
            <a:r>
              <a:rPr lang="en-GB" sz="4400" dirty="0"/>
              <a:t>We need a new version of relativity that can handle tidal forces</a:t>
            </a:r>
          </a:p>
          <a:p>
            <a:pPr marL="571500" indent="-571500">
              <a:buFont typeface="Arial" panose="020B0604020202020204" pitchFamily="34" charset="0"/>
              <a:buChar char="•"/>
            </a:pPr>
            <a:r>
              <a:rPr lang="en-GB" sz="4400" b="1" u="sng" dirty="0">
                <a:solidFill>
                  <a:srgbClr val="FF0000"/>
                </a:solidFill>
              </a:rPr>
              <a:t>General Relativity!</a:t>
            </a:r>
          </a:p>
          <a:p>
            <a:pPr marL="571500" indent="-571500">
              <a:buFont typeface="Arial" panose="020B0604020202020204" pitchFamily="34" charset="0"/>
              <a:buChar char="•"/>
            </a:pPr>
            <a:r>
              <a:rPr lang="en-GB" sz="4400" dirty="0"/>
              <a:t>Describes tidal forces using curved spacetime</a:t>
            </a:r>
            <a:endParaRPr lang="en-CA" sz="4000" dirty="0"/>
          </a:p>
        </p:txBody>
      </p:sp>
    </p:spTree>
    <p:custDataLst>
      <p:tags r:id="rId1"/>
    </p:custDataLst>
    <p:extLst>
      <p:ext uri="{BB962C8B-B14F-4D97-AF65-F5344CB8AC3E}">
        <p14:creationId xmlns:p14="http://schemas.microsoft.com/office/powerpoint/2010/main" val="2373151278"/>
      </p:ext>
    </p:extLst>
  </p:cSld>
  <p:clrMapOvr>
    <a:masterClrMapping/>
  </p:clrMapOvr>
  <mc:AlternateContent xmlns:mc="http://schemas.openxmlformats.org/markup-compatibility/2006" xmlns:p14="http://schemas.microsoft.com/office/powerpoint/2010/main">
    <mc:Choice Requires="p14">
      <p:transition spd="med" p14:dur="700" advTm="15769">
        <p:fade/>
      </p:transition>
    </mc:Choice>
    <mc:Fallback xmlns="">
      <p:transition spd="med" advTm="157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D3260C-E3EA-4BB8-A897-7BECBB709655}"/>
              </a:ext>
            </a:extLst>
          </p:cNvPr>
          <p:cNvSpPr>
            <a:spLocks noGrp="1"/>
          </p:cNvSpPr>
          <p:nvPr>
            <p:ph type="ctrTitle"/>
          </p:nvPr>
        </p:nvSpPr>
        <p:spPr>
          <a:xfrm>
            <a:off x="0" y="0"/>
            <a:ext cx="12192000" cy="2114550"/>
          </a:xfrm>
        </p:spPr>
        <p:txBody>
          <a:bodyPr>
            <a:normAutofit/>
          </a:bodyPr>
          <a:lstStyle/>
          <a:p>
            <a:pPr algn="l"/>
            <a:r>
              <a:rPr lang="en-US" b="1" dirty="0">
                <a:solidFill>
                  <a:srgbClr val="0070C0"/>
                </a:solidFill>
              </a:rPr>
              <a:t>Relativity 107:</a:t>
            </a:r>
            <a:br>
              <a:rPr lang="en-US" b="1" dirty="0">
                <a:solidFill>
                  <a:srgbClr val="0070C0"/>
                </a:solidFill>
              </a:rPr>
            </a:br>
            <a:r>
              <a:rPr lang="en-US" sz="8000" b="1" dirty="0">
                <a:solidFill>
                  <a:srgbClr val="0070C0"/>
                </a:solidFill>
              </a:rPr>
              <a:t>General Relativity Basics</a:t>
            </a:r>
            <a:endParaRPr lang="en-CA" b="1" dirty="0">
              <a:solidFill>
                <a:srgbClr val="0070C0"/>
              </a:solidFill>
            </a:endParaRPr>
          </a:p>
        </p:txBody>
      </p:sp>
      <p:sp>
        <p:nvSpPr>
          <p:cNvPr id="5" name="Subtitle 2">
            <a:extLst>
              <a:ext uri="{FF2B5EF4-FFF2-40B4-BE49-F238E27FC236}">
                <a16:creationId xmlns:a16="http://schemas.microsoft.com/office/drawing/2014/main" id="{945B59CF-BBD9-427D-9502-BEB72EDDA0E8}"/>
              </a:ext>
            </a:extLst>
          </p:cNvPr>
          <p:cNvSpPr>
            <a:spLocks noGrp="1"/>
          </p:cNvSpPr>
          <p:nvPr>
            <p:ph type="subTitle" idx="1"/>
          </p:nvPr>
        </p:nvSpPr>
        <p:spPr>
          <a:xfrm>
            <a:off x="477906" y="2133600"/>
            <a:ext cx="11452837" cy="4056185"/>
          </a:xfrm>
        </p:spPr>
        <p:txBody>
          <a:bodyPr>
            <a:normAutofit/>
          </a:bodyPr>
          <a:lstStyle/>
          <a:p>
            <a:pPr marL="857250" indent="-857250" algn="l">
              <a:buFont typeface="+mj-lt"/>
              <a:buAutoNum type="alphaLcPeriod"/>
            </a:pPr>
            <a:r>
              <a:rPr lang="en-US" sz="3800" dirty="0"/>
              <a:t>Equivalence Principle</a:t>
            </a:r>
          </a:p>
          <a:p>
            <a:pPr marL="857250" indent="-857250" algn="l">
              <a:buFont typeface="+mj-lt"/>
              <a:buAutoNum type="alphaLcPeriod"/>
            </a:pPr>
            <a:r>
              <a:rPr lang="en-US" sz="3800" dirty="0"/>
              <a:t>Manifolds</a:t>
            </a:r>
          </a:p>
          <a:p>
            <a:pPr marL="857250" indent="-857250" algn="l">
              <a:buFont typeface="+mj-lt"/>
              <a:buAutoNum type="alphaLcPeriod"/>
            </a:pPr>
            <a:r>
              <a:rPr lang="en-US" sz="3800" dirty="0"/>
              <a:t>Curvature of Spacetime</a:t>
            </a:r>
          </a:p>
          <a:p>
            <a:pPr marL="857250" indent="-857250" algn="l">
              <a:buFont typeface="+mj-lt"/>
              <a:buAutoNum type="alphaLcPeriod"/>
            </a:pPr>
            <a:r>
              <a:rPr lang="en-US" sz="3800" dirty="0"/>
              <a:t>Newton-</a:t>
            </a:r>
            <a:r>
              <a:rPr lang="en-US" sz="3800" dirty="0" err="1"/>
              <a:t>Cartan</a:t>
            </a:r>
            <a:r>
              <a:rPr lang="en-US" sz="3800" dirty="0"/>
              <a:t> Theory (Curved Newtonian Gravity)</a:t>
            </a:r>
          </a:p>
          <a:p>
            <a:pPr marL="857250" indent="-857250" algn="l">
              <a:buFont typeface="+mj-lt"/>
              <a:buAutoNum type="alphaLcPeriod"/>
            </a:pPr>
            <a:r>
              <a:rPr lang="en-US" sz="3800" dirty="0"/>
              <a:t>Energy–Momentum Tensor</a:t>
            </a:r>
          </a:p>
          <a:p>
            <a:pPr marL="857250" indent="-857250" algn="l">
              <a:buFont typeface="+mj-lt"/>
              <a:buAutoNum type="alphaLcPeriod"/>
            </a:pPr>
            <a:r>
              <a:rPr lang="en-US" sz="3800" dirty="0"/>
              <a:t>Einstein Field Equations</a:t>
            </a:r>
          </a:p>
        </p:txBody>
      </p:sp>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2" name="Ink 1">
                <a:extLst>
                  <a:ext uri="{FF2B5EF4-FFF2-40B4-BE49-F238E27FC236}">
                    <a16:creationId xmlns:a16="http://schemas.microsoft.com/office/drawing/2014/main" id="{4E146A6F-01E1-4789-9F72-CE661DAE9CB0}"/>
                  </a:ext>
                </a:extLst>
              </p14:cNvPr>
              <p14:cNvContentPartPr/>
              <p14:nvPr>
                <p:extLst>
                  <p:ext uri="{42D2F446-02D8-4167-A562-619A0277C38B}">
                    <p15:isNarration xmlns:p15="http://schemas.microsoft.com/office/powerpoint/2012/main" val="1"/>
                  </p:ext>
                </p:extLst>
              </p14:nvPr>
            </p14:nvContentPartPr>
            <p14:xfrm>
              <a:off x="1439280" y="3316680"/>
              <a:ext cx="9776520" cy="2678400"/>
            </p14:xfrm>
          </p:contentPart>
        </mc:Choice>
        <mc:Fallback xmlns="">
          <p:pic>
            <p:nvPicPr>
              <p:cNvPr id="2" name="Ink 1">
                <a:extLst>
                  <a:ext uri="{FF2B5EF4-FFF2-40B4-BE49-F238E27FC236}">
                    <a16:creationId xmlns:a16="http://schemas.microsoft.com/office/drawing/2014/main" id="{4E146A6F-01E1-4789-9F72-CE661DAE9CB0}"/>
                  </a:ext>
                </a:extLst>
              </p:cNvPr>
              <p:cNvPicPr>
                <a:picLocks noGrp="1" noRot="1" noChangeAspect="1" noMove="1" noResize="1" noEditPoints="1" noAdjustHandles="1" noChangeArrowheads="1" noChangeShapeType="1"/>
              </p:cNvPicPr>
              <p:nvPr/>
            </p:nvPicPr>
            <p:blipFill>
              <a:blip r:embed="rId4"/>
              <a:stretch>
                <a:fillRect/>
              </a:stretch>
            </p:blipFill>
            <p:spPr>
              <a:xfrm>
                <a:off x="1429920" y="3307320"/>
                <a:ext cx="9795240" cy="2697120"/>
              </a:xfrm>
              <a:prstGeom prst="rect">
                <a:avLst/>
              </a:prstGeom>
            </p:spPr>
          </p:pic>
        </mc:Fallback>
      </mc:AlternateContent>
    </p:spTree>
    <p:custDataLst>
      <p:tags r:id="rId1"/>
    </p:custDataLst>
    <p:extLst>
      <p:ext uri="{BB962C8B-B14F-4D97-AF65-F5344CB8AC3E}">
        <p14:creationId xmlns:p14="http://schemas.microsoft.com/office/powerpoint/2010/main" val="3877772455"/>
      </p:ext>
    </p:extLst>
  </p:cSld>
  <p:clrMapOvr>
    <a:masterClrMapping/>
  </p:clrMapOvr>
  <mc:AlternateContent xmlns:mc="http://schemas.openxmlformats.org/markup-compatibility/2006" xmlns:p14="http://schemas.microsoft.com/office/powerpoint/2010/main">
    <mc:Choice Requires="p14">
      <p:transition spd="slow" p14:dur="2000" advTm="36643"/>
    </mc:Choice>
    <mc:Fallback xmlns="">
      <p:transition spd="slow" advTm="36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8F938D-24A7-4424-B8E7-1AB3B5BC58DC}"/>
              </a:ext>
            </a:extLst>
          </p:cNvPr>
          <p:cNvSpPr txBox="1"/>
          <p:nvPr/>
        </p:nvSpPr>
        <p:spPr>
          <a:xfrm>
            <a:off x="0" y="0"/>
            <a:ext cx="3158813" cy="1015663"/>
          </a:xfrm>
          <a:prstGeom prst="rect">
            <a:avLst/>
          </a:prstGeom>
          <a:noFill/>
        </p:spPr>
        <p:txBody>
          <a:bodyPr wrap="none" rtlCol="0">
            <a:spAutoFit/>
          </a:bodyPr>
          <a:lstStyle/>
          <a:p>
            <a:r>
              <a:rPr lang="en-GB" sz="6000" dirty="0"/>
              <a:t>Summary</a:t>
            </a:r>
            <a:endParaRPr lang="en-CA" sz="6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13BC69-36F9-4942-92FA-4569D672CD69}"/>
                  </a:ext>
                </a:extLst>
              </p:cNvPr>
              <p:cNvSpPr txBox="1"/>
              <p:nvPr/>
            </p:nvSpPr>
            <p:spPr>
              <a:xfrm>
                <a:off x="-1" y="1225689"/>
                <a:ext cx="12363451" cy="2308324"/>
              </a:xfrm>
              <a:prstGeom prst="rect">
                <a:avLst/>
              </a:prstGeom>
              <a:noFill/>
            </p:spPr>
            <p:txBody>
              <a:bodyPr wrap="square" rtlCol="0">
                <a:spAutoFit/>
              </a:bodyPr>
              <a:lstStyle/>
              <a:p>
                <a:r>
                  <a:rPr lang="en-GB" sz="3600" dirty="0"/>
                  <a:t>An observer’s </a:t>
                </a:r>
                <a:r>
                  <a:rPr lang="en-GB" sz="3600" u="sng" dirty="0">
                    <a:solidFill>
                      <a:srgbClr val="FF0000"/>
                    </a:solidFill>
                  </a:rPr>
                  <a:t>proper acceleration </a:t>
                </a:r>
                <a14:m>
                  <m:oMath xmlns:m="http://schemas.openxmlformats.org/officeDocument/2006/math">
                    <m:r>
                      <a:rPr lang="en-GB" sz="3600" b="0" i="1" u="sng" smtClean="0">
                        <a:solidFill>
                          <a:srgbClr val="FF0000"/>
                        </a:solidFill>
                        <a:latin typeface="Cambria Math" panose="02040503050406030204" pitchFamily="18" charset="0"/>
                      </a:rPr>
                      <m:t>𝛼</m:t>
                    </m:r>
                  </m:oMath>
                </a14:m>
                <a:r>
                  <a:rPr lang="en-GB" sz="3600" dirty="0">
                    <a:solidFill>
                      <a:srgbClr val="FF0000"/>
                    </a:solidFill>
                  </a:rPr>
                  <a:t> </a:t>
                </a:r>
                <a:r>
                  <a:rPr lang="en-GB" sz="3600" dirty="0"/>
                  <a:t>is agreed on by all reference frames (objective/invariant/tensor) </a:t>
                </a:r>
              </a:p>
              <a:p>
                <a:pPr marL="685800" indent="-685800">
                  <a:buFont typeface="Arial" panose="020B0604020202020204" pitchFamily="34" charset="0"/>
                  <a:buChar char="•"/>
                </a:pPr>
                <a:r>
                  <a:rPr lang="en-GB" sz="3600" b="0" dirty="0"/>
                  <a:t> </a:t>
                </a:r>
                <a14:m>
                  <m:oMath xmlns:m="http://schemas.openxmlformats.org/officeDocument/2006/math">
                    <m:r>
                      <a:rPr lang="en-GB" sz="3600" b="0" i="1" smtClean="0">
                        <a:solidFill>
                          <a:srgbClr val="FF0000"/>
                        </a:solidFill>
                        <a:latin typeface="Cambria Math" panose="02040503050406030204" pitchFamily="18" charset="0"/>
                      </a:rPr>
                      <m:t>𝛼</m:t>
                    </m:r>
                  </m:oMath>
                </a14:m>
                <a:r>
                  <a:rPr lang="en-GB" sz="3600" dirty="0"/>
                  <a:t> is measured by an </a:t>
                </a:r>
                <a:r>
                  <a:rPr lang="en-GB" sz="3600" dirty="0">
                    <a:solidFill>
                      <a:srgbClr val="00B050"/>
                    </a:solidFill>
                  </a:rPr>
                  <a:t>accelerometer</a:t>
                </a:r>
                <a:r>
                  <a:rPr lang="en-GB" sz="3600" dirty="0"/>
                  <a:t> in observer’s frame </a:t>
                </a:r>
              </a:p>
              <a:p>
                <a:pPr marL="685800" indent="-685800">
                  <a:buFont typeface="Arial" panose="020B0604020202020204" pitchFamily="34" charset="0"/>
                  <a:buChar char="•"/>
                </a:pPr>
                <a:r>
                  <a:rPr lang="en-GB" sz="3600" dirty="0"/>
                  <a:t> </a:t>
                </a:r>
                <a:r>
                  <a:rPr lang="en-GB" sz="3600" dirty="0">
                    <a:solidFill>
                      <a:srgbClr val="00B050"/>
                    </a:solidFill>
                  </a:rPr>
                  <a:t>accelerometer</a:t>
                </a:r>
                <a:r>
                  <a:rPr lang="en-GB" sz="3600" dirty="0"/>
                  <a:t> = box + ball on springs</a:t>
                </a:r>
              </a:p>
            </p:txBody>
          </p:sp>
        </mc:Choice>
        <mc:Fallback xmlns="">
          <p:sp>
            <p:nvSpPr>
              <p:cNvPr id="5" name="TextBox 4">
                <a:extLst>
                  <a:ext uri="{FF2B5EF4-FFF2-40B4-BE49-F238E27FC236}">
                    <a16:creationId xmlns:a16="http://schemas.microsoft.com/office/drawing/2014/main" id="{0613BC69-36F9-4942-92FA-4569D672CD69}"/>
                  </a:ext>
                </a:extLst>
              </p:cNvPr>
              <p:cNvSpPr txBox="1">
                <a:spLocks noRot="1" noChangeAspect="1" noMove="1" noResize="1" noEditPoints="1" noAdjustHandles="1" noChangeArrowheads="1" noChangeShapeType="1" noTextEdit="1"/>
              </p:cNvSpPr>
              <p:nvPr/>
            </p:nvSpPr>
            <p:spPr>
              <a:xfrm>
                <a:off x="-1" y="1225689"/>
                <a:ext cx="12363451" cy="2308324"/>
              </a:xfrm>
              <a:prstGeom prst="rect">
                <a:avLst/>
              </a:prstGeom>
              <a:blipFill>
                <a:blip r:embed="rId3"/>
                <a:stretch>
                  <a:fillRect l="-1479" t="-3958" r="-542" b="-8971"/>
                </a:stretch>
              </a:blipFill>
            </p:spPr>
            <p:txBody>
              <a:bodyPr/>
              <a:lstStyle/>
              <a:p>
                <a:r>
                  <a:rPr lang="en-CA">
                    <a:noFill/>
                  </a:rPr>
                  <a:t> </a:t>
                </a:r>
              </a:p>
            </p:txBody>
          </p:sp>
        </mc:Fallback>
      </mc:AlternateContent>
      <p:grpSp>
        <p:nvGrpSpPr>
          <p:cNvPr id="196" name="Group 195">
            <a:extLst>
              <a:ext uri="{FF2B5EF4-FFF2-40B4-BE49-F238E27FC236}">
                <a16:creationId xmlns:a16="http://schemas.microsoft.com/office/drawing/2014/main" id="{F7319CA3-5605-4503-9C2B-E466A0F906BF}"/>
              </a:ext>
            </a:extLst>
          </p:cNvPr>
          <p:cNvGrpSpPr/>
          <p:nvPr/>
        </p:nvGrpSpPr>
        <p:grpSpPr>
          <a:xfrm>
            <a:off x="5349016" y="3936261"/>
            <a:ext cx="2128108" cy="2994768"/>
            <a:chOff x="3035272" y="4169715"/>
            <a:chExt cx="2128108" cy="2994768"/>
          </a:xfrm>
        </p:grpSpPr>
        <p:grpSp>
          <p:nvGrpSpPr>
            <p:cNvPr id="8" name="Group 7">
              <a:extLst>
                <a:ext uri="{FF2B5EF4-FFF2-40B4-BE49-F238E27FC236}">
                  <a16:creationId xmlns:a16="http://schemas.microsoft.com/office/drawing/2014/main" id="{B8169D9B-241F-46A7-8826-0276CF3C1711}"/>
                </a:ext>
              </a:extLst>
            </p:cNvPr>
            <p:cNvGrpSpPr/>
            <p:nvPr/>
          </p:nvGrpSpPr>
          <p:grpSpPr>
            <a:xfrm>
              <a:off x="3035272" y="4169715"/>
              <a:ext cx="2128108" cy="2087764"/>
              <a:chOff x="6544424" y="4227286"/>
              <a:chExt cx="2128108" cy="2087764"/>
            </a:xfrm>
          </p:grpSpPr>
          <p:grpSp>
            <p:nvGrpSpPr>
              <p:cNvPr id="9" name="Group 8">
                <a:extLst>
                  <a:ext uri="{FF2B5EF4-FFF2-40B4-BE49-F238E27FC236}">
                    <a16:creationId xmlns:a16="http://schemas.microsoft.com/office/drawing/2014/main" id="{B93CE588-3070-47BC-9FA9-DAD1FFCAF672}"/>
                  </a:ext>
                </a:extLst>
              </p:cNvPr>
              <p:cNvGrpSpPr/>
              <p:nvPr/>
            </p:nvGrpSpPr>
            <p:grpSpPr>
              <a:xfrm>
                <a:off x="6544424" y="4227286"/>
                <a:ext cx="2128108" cy="2087764"/>
                <a:chOff x="940904" y="3644348"/>
                <a:chExt cx="2796209" cy="2743200"/>
              </a:xfrm>
            </p:grpSpPr>
            <p:sp>
              <p:nvSpPr>
                <p:cNvPr id="101" name="Rectangle 100">
                  <a:extLst>
                    <a:ext uri="{FF2B5EF4-FFF2-40B4-BE49-F238E27FC236}">
                      <a16:creationId xmlns:a16="http://schemas.microsoft.com/office/drawing/2014/main" id="{D41BA197-7E02-4407-8E74-1FAB3FE0456C}"/>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Rectangle 101">
                  <a:extLst>
                    <a:ext uri="{FF2B5EF4-FFF2-40B4-BE49-F238E27FC236}">
                      <a16:creationId xmlns:a16="http://schemas.microsoft.com/office/drawing/2014/main" id="{C903B107-660A-4B25-850E-670C890F5F02}"/>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2B3AF2C6-2B00-42FA-80C0-A0593DCC0621}"/>
                  </a:ext>
                </a:extLst>
              </p:cNvPr>
              <p:cNvGrpSpPr/>
              <p:nvPr/>
            </p:nvGrpSpPr>
            <p:grpSpPr>
              <a:xfrm>
                <a:off x="6749347" y="4406808"/>
                <a:ext cx="1715297" cy="1715296"/>
                <a:chOff x="6749347" y="4406808"/>
                <a:chExt cx="1715297" cy="1715296"/>
              </a:xfrm>
            </p:grpSpPr>
            <p:sp>
              <p:nvSpPr>
                <p:cNvPr id="13" name="Oval 12">
                  <a:extLst>
                    <a:ext uri="{FF2B5EF4-FFF2-40B4-BE49-F238E27FC236}">
                      <a16:creationId xmlns:a16="http://schemas.microsoft.com/office/drawing/2014/main" id="{61ED7A90-A2A0-4079-9B2A-20B966081DEF}"/>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CA2F1F5F-3170-4656-BA66-6D8A576EB7E1}"/>
                    </a:ext>
                  </a:extLst>
                </p:cNvPr>
                <p:cNvGrpSpPr/>
                <p:nvPr/>
              </p:nvGrpSpPr>
              <p:grpSpPr>
                <a:xfrm>
                  <a:off x="6749347" y="5048769"/>
                  <a:ext cx="439441" cy="444796"/>
                  <a:chOff x="2439179" y="2873896"/>
                  <a:chExt cx="1114113" cy="584436"/>
                </a:xfrm>
              </p:grpSpPr>
              <p:grpSp>
                <p:nvGrpSpPr>
                  <p:cNvPr id="78" name="Group 77">
                    <a:extLst>
                      <a:ext uri="{FF2B5EF4-FFF2-40B4-BE49-F238E27FC236}">
                        <a16:creationId xmlns:a16="http://schemas.microsoft.com/office/drawing/2014/main" id="{7622CE0B-2FD2-42B8-B92A-0FB176770F7D}"/>
                      </a:ext>
                    </a:extLst>
                  </p:cNvPr>
                  <p:cNvGrpSpPr/>
                  <p:nvPr/>
                </p:nvGrpSpPr>
                <p:grpSpPr>
                  <a:xfrm>
                    <a:off x="2439179" y="2876979"/>
                    <a:ext cx="1113690" cy="581353"/>
                    <a:chOff x="2439179" y="2876979"/>
                    <a:chExt cx="1113690" cy="581353"/>
                  </a:xfrm>
                </p:grpSpPr>
                <p:cxnSp>
                  <p:nvCxnSpPr>
                    <p:cNvPr id="89" name="Straight Connector 88">
                      <a:extLst>
                        <a:ext uri="{FF2B5EF4-FFF2-40B4-BE49-F238E27FC236}">
                          <a16:creationId xmlns:a16="http://schemas.microsoft.com/office/drawing/2014/main" id="{D1A190BE-83E0-4B48-BE41-CED783ED473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C6467DA-77F9-46B5-B1C5-21EBF28DC97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51C06C-D679-4F33-A2F1-6FE5021BE8E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9C39A9D-1733-46E9-B691-3B3FF179715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31526F3-D10F-46C7-9A58-4D6AA5ADF9D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C7DEB7D-8C76-416D-B8D8-5564DA7F723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7B1622B-884A-4102-BBCF-DAB5B619D61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F7D387B-390D-4521-909C-0252DD33099F}"/>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68D8A6C-2B1D-4A08-AA82-3CF827814B3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E6089A2-6E0E-4BC2-8434-0A9191534083}"/>
                      </a:ext>
                    </a:extLst>
                  </p:cNvPr>
                  <p:cNvGrpSpPr/>
                  <p:nvPr/>
                </p:nvGrpSpPr>
                <p:grpSpPr>
                  <a:xfrm rot="10800000">
                    <a:off x="2439602" y="2873896"/>
                    <a:ext cx="1113690" cy="581353"/>
                    <a:chOff x="2439179" y="2876979"/>
                    <a:chExt cx="1113690" cy="581353"/>
                  </a:xfrm>
                </p:grpSpPr>
                <p:cxnSp>
                  <p:nvCxnSpPr>
                    <p:cNvPr id="80" name="Straight Connector 79">
                      <a:extLst>
                        <a:ext uri="{FF2B5EF4-FFF2-40B4-BE49-F238E27FC236}">
                          <a16:creationId xmlns:a16="http://schemas.microsoft.com/office/drawing/2014/main" id="{019CF723-669B-4FEE-9D1A-45621B664C2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4A08457-17D5-4398-9FFE-BEB8131415C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57EFA37-776C-47EA-9298-8ED4E3240E7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7DD6B9C-0140-4AB4-B341-2B7222615EF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D62C916-21E3-4547-8331-FE1BA9AD447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65490A5-0FA9-4C09-8834-454CA32AB89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F69837A-D685-47A0-A51E-CBF872DF6E2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580BA8A-5AC5-4C77-9DE6-E72CD08FF6AD}"/>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4EBB8FE-622D-4AAA-9B2F-F652F1D0523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A5BE5A50-B04F-49C9-93A0-04421DDF6937}"/>
                    </a:ext>
                  </a:extLst>
                </p:cNvPr>
                <p:cNvGrpSpPr/>
                <p:nvPr/>
              </p:nvGrpSpPr>
              <p:grpSpPr>
                <a:xfrm>
                  <a:off x="8025203" y="5052286"/>
                  <a:ext cx="439441" cy="444796"/>
                  <a:chOff x="2439179" y="2873896"/>
                  <a:chExt cx="1114113" cy="584436"/>
                </a:xfrm>
              </p:grpSpPr>
              <p:grpSp>
                <p:nvGrpSpPr>
                  <p:cNvPr id="58" name="Group 57">
                    <a:extLst>
                      <a:ext uri="{FF2B5EF4-FFF2-40B4-BE49-F238E27FC236}">
                        <a16:creationId xmlns:a16="http://schemas.microsoft.com/office/drawing/2014/main" id="{EB3645A0-991C-4C10-8DED-B29E00BAC13F}"/>
                      </a:ext>
                    </a:extLst>
                  </p:cNvPr>
                  <p:cNvGrpSpPr/>
                  <p:nvPr/>
                </p:nvGrpSpPr>
                <p:grpSpPr>
                  <a:xfrm>
                    <a:off x="2439179" y="2876979"/>
                    <a:ext cx="1113690" cy="581353"/>
                    <a:chOff x="2439179" y="2876979"/>
                    <a:chExt cx="1113690" cy="581353"/>
                  </a:xfrm>
                </p:grpSpPr>
                <p:cxnSp>
                  <p:nvCxnSpPr>
                    <p:cNvPr id="69" name="Straight Connector 68">
                      <a:extLst>
                        <a:ext uri="{FF2B5EF4-FFF2-40B4-BE49-F238E27FC236}">
                          <a16:creationId xmlns:a16="http://schemas.microsoft.com/office/drawing/2014/main" id="{881562CE-86A8-4215-8434-8A75A7A34D7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3377A9D-309A-4F40-96AE-F61E3E775E7D}"/>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946E57B-8B15-4EC2-87C3-E7CC9C5DAAC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AF822F2-18B3-43CA-92E9-86F7A39823A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35EE7F-C2D5-4AB1-9619-12E48A68E10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EC445C4-65B1-4E68-B12D-063DA95A835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89DCA8F-DAD9-4023-9114-99701B6672BA}"/>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35F8DF4-09E8-453F-A94E-CD58D118B74D}"/>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51B44E2-CA2E-4C9A-BB5D-05EAB2C50C6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E099C0F6-5C68-4376-A55A-879819BC81F7}"/>
                      </a:ext>
                    </a:extLst>
                  </p:cNvPr>
                  <p:cNvGrpSpPr/>
                  <p:nvPr/>
                </p:nvGrpSpPr>
                <p:grpSpPr>
                  <a:xfrm rot="10800000">
                    <a:off x="2439602" y="2873896"/>
                    <a:ext cx="1113690" cy="581353"/>
                    <a:chOff x="2439179" y="2876979"/>
                    <a:chExt cx="1113690" cy="581353"/>
                  </a:xfrm>
                </p:grpSpPr>
                <p:cxnSp>
                  <p:nvCxnSpPr>
                    <p:cNvPr id="60" name="Straight Connector 59">
                      <a:extLst>
                        <a:ext uri="{FF2B5EF4-FFF2-40B4-BE49-F238E27FC236}">
                          <a16:creationId xmlns:a16="http://schemas.microsoft.com/office/drawing/2014/main" id="{12EE0B8A-A143-497E-BD54-AE0906C006A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0C7520F-D343-465F-BCA3-7F3FEFCABC2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EB0A90-C032-45C2-B1BE-6E640682168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161F57F-5214-4999-B4D5-DF653516C44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8083B4A-0502-4657-8567-EB29689338D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279BB02-86DE-4A70-80CD-36BDCEA93C8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130B230-D667-4B70-9E17-2788D2DED82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1E5FC38-92B9-490D-9B32-C3379FCF2FFF}"/>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9F9612A-912A-4F16-B276-18D643181EBF}"/>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76DBDBD0-DF0A-41DA-960D-2C34ECBCC3B2}"/>
                    </a:ext>
                  </a:extLst>
                </p:cNvPr>
                <p:cNvGrpSpPr/>
                <p:nvPr/>
              </p:nvGrpSpPr>
              <p:grpSpPr>
                <a:xfrm rot="16200000">
                  <a:off x="7456598" y="5750300"/>
                  <a:ext cx="298813" cy="444796"/>
                  <a:chOff x="2439179" y="2873896"/>
                  <a:chExt cx="1114113" cy="584436"/>
                </a:xfrm>
              </p:grpSpPr>
              <p:grpSp>
                <p:nvGrpSpPr>
                  <p:cNvPr id="38" name="Group 37">
                    <a:extLst>
                      <a:ext uri="{FF2B5EF4-FFF2-40B4-BE49-F238E27FC236}">
                        <a16:creationId xmlns:a16="http://schemas.microsoft.com/office/drawing/2014/main" id="{352B8D96-3489-42C1-BC5F-96C1B23F03D7}"/>
                      </a:ext>
                    </a:extLst>
                  </p:cNvPr>
                  <p:cNvGrpSpPr/>
                  <p:nvPr/>
                </p:nvGrpSpPr>
                <p:grpSpPr>
                  <a:xfrm>
                    <a:off x="2439179" y="2876979"/>
                    <a:ext cx="1113690" cy="581353"/>
                    <a:chOff x="2439179" y="2876979"/>
                    <a:chExt cx="1113690" cy="581353"/>
                  </a:xfrm>
                </p:grpSpPr>
                <p:cxnSp>
                  <p:nvCxnSpPr>
                    <p:cNvPr id="49" name="Straight Connector 48">
                      <a:extLst>
                        <a:ext uri="{FF2B5EF4-FFF2-40B4-BE49-F238E27FC236}">
                          <a16:creationId xmlns:a16="http://schemas.microsoft.com/office/drawing/2014/main" id="{2B4B0929-2EFB-4D62-B2C8-38BC22419BC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2C913FE-D150-4973-924B-E6571DCC8F0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F5B2B4-30BC-4C9C-96B5-2344D898209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877E1EE-149A-4E0B-86AB-F2D44FC708D6}"/>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81505BC-68C8-4F8F-B15E-D70E0A9E256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F269B45-64A3-4693-83B8-DBB0EB80969C}"/>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6B2DD1-13C5-4D01-85FB-F0381089473A}"/>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770A73-B1F3-46DB-88CA-B0830DE169A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E9A80B8-77C1-42F7-A3BE-B4904D7D619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E94D98DB-B671-4BDC-80A0-EE104CA18266}"/>
                      </a:ext>
                    </a:extLst>
                  </p:cNvPr>
                  <p:cNvGrpSpPr/>
                  <p:nvPr/>
                </p:nvGrpSpPr>
                <p:grpSpPr>
                  <a:xfrm rot="10800000">
                    <a:off x="2439602" y="2873896"/>
                    <a:ext cx="1113690" cy="581353"/>
                    <a:chOff x="2439179" y="2876979"/>
                    <a:chExt cx="1113690" cy="581353"/>
                  </a:xfrm>
                </p:grpSpPr>
                <p:cxnSp>
                  <p:nvCxnSpPr>
                    <p:cNvPr id="40" name="Straight Connector 39">
                      <a:extLst>
                        <a:ext uri="{FF2B5EF4-FFF2-40B4-BE49-F238E27FC236}">
                          <a16:creationId xmlns:a16="http://schemas.microsoft.com/office/drawing/2014/main" id="{D99A1F07-7131-4BD0-9854-4643EE31808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5485B6D-32CC-4A79-934E-BF89A6BE7A1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11E1C5D-2354-438A-9069-84FD191E2CE7}"/>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A2B5B38-3D22-4E15-AB89-3CDB0BE441F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20ED335-190A-4EE8-9E4B-7ECBFC7A08F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DBD66C4-C0C7-4635-A291-8E48C9ECE13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E772F44-8C45-49AF-B30E-3C6D84963F5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B80CB2B-D466-422E-8C39-32E7F2C18312}"/>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23CAA9-ED30-46C1-8A91-2D6C85321EF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F06AA7B5-1DD6-4DEB-9795-192797655F48}"/>
                    </a:ext>
                  </a:extLst>
                </p:cNvPr>
                <p:cNvGrpSpPr/>
                <p:nvPr/>
              </p:nvGrpSpPr>
              <p:grpSpPr>
                <a:xfrm rot="16200000">
                  <a:off x="7309959" y="4483973"/>
                  <a:ext cx="599126" cy="444796"/>
                  <a:chOff x="2439179" y="2873896"/>
                  <a:chExt cx="1114113" cy="584436"/>
                </a:xfrm>
              </p:grpSpPr>
              <p:grpSp>
                <p:nvGrpSpPr>
                  <p:cNvPr id="18" name="Group 17">
                    <a:extLst>
                      <a:ext uri="{FF2B5EF4-FFF2-40B4-BE49-F238E27FC236}">
                        <a16:creationId xmlns:a16="http://schemas.microsoft.com/office/drawing/2014/main" id="{3359A0BF-1E13-4615-858C-DD0E2E1B3C8D}"/>
                      </a:ext>
                    </a:extLst>
                  </p:cNvPr>
                  <p:cNvGrpSpPr/>
                  <p:nvPr/>
                </p:nvGrpSpPr>
                <p:grpSpPr>
                  <a:xfrm>
                    <a:off x="2439179" y="2876979"/>
                    <a:ext cx="1113690" cy="581353"/>
                    <a:chOff x="2439179" y="2876979"/>
                    <a:chExt cx="1113690" cy="581353"/>
                  </a:xfrm>
                </p:grpSpPr>
                <p:cxnSp>
                  <p:nvCxnSpPr>
                    <p:cNvPr id="29" name="Straight Connector 28">
                      <a:extLst>
                        <a:ext uri="{FF2B5EF4-FFF2-40B4-BE49-F238E27FC236}">
                          <a16:creationId xmlns:a16="http://schemas.microsoft.com/office/drawing/2014/main" id="{8E9948FD-5CC5-48DC-B927-0E383702009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D7344E-C9C7-4469-8A33-9C4473FFC35A}"/>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E7F7E42-A500-4D4F-96C0-8210B96BDF0E}"/>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40605F-6343-42F9-86BC-B41401B941CF}"/>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6DC6A15-78F9-4EBB-AAC5-594BD15A1BB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A79FBE6-280A-4887-8EE4-0A2FE40E693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5187217-E26D-4EB8-B961-FC192545598D}"/>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4E2C11-8ADB-406F-A55D-75DF257D2C8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78D411-9815-4CAF-AFAC-72885260DDF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6CA1172B-E823-489B-9A25-190E1EEADA4B}"/>
                      </a:ext>
                    </a:extLst>
                  </p:cNvPr>
                  <p:cNvGrpSpPr/>
                  <p:nvPr/>
                </p:nvGrpSpPr>
                <p:grpSpPr>
                  <a:xfrm rot="10800000">
                    <a:off x="2439602" y="2873896"/>
                    <a:ext cx="1113690" cy="581353"/>
                    <a:chOff x="2439179" y="2876979"/>
                    <a:chExt cx="1113690" cy="581353"/>
                  </a:xfrm>
                </p:grpSpPr>
                <p:cxnSp>
                  <p:nvCxnSpPr>
                    <p:cNvPr id="20" name="Straight Connector 19">
                      <a:extLst>
                        <a:ext uri="{FF2B5EF4-FFF2-40B4-BE49-F238E27FC236}">
                          <a16:creationId xmlns:a16="http://schemas.microsoft.com/office/drawing/2014/main" id="{CB5919A8-D067-4C9B-BEAC-20650F3A90B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831BEF-0D5E-4964-866D-5FBD2ADD5B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B9A839-66F2-4EED-B838-FCA45580486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B5F97C8-17C4-462F-8BB9-5E39CD21861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3763BD-E7BC-4B08-AF4C-7D9DBF06A82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B5A550-BE58-46EB-A46C-3E521FDFFA1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BA0450-95E4-4133-BC54-5F9BF613F48C}"/>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D8D583-45EB-499D-99FA-E41952BF307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8A73EE-6FC0-407D-A039-7CE2C333C37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E9DB44EB-F33C-47AF-84F1-3E0469D3A6D1}"/>
                    </a:ext>
                  </a:extLst>
                </p:cNvPr>
                <p:cNvSpPr txBox="1"/>
                <p:nvPr/>
              </p:nvSpPr>
              <p:spPr>
                <a:xfrm>
                  <a:off x="3035494" y="6148820"/>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FF0000"/>
                            </a:solidFill>
                            <a:latin typeface="Cambria Math" panose="02040503050406030204" pitchFamily="18" charset="0"/>
                          </a:rPr>
                          <m:t>𝛼</m:t>
                        </m:r>
                        <m:r>
                          <a:rPr lang="en-GB" sz="60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192" name="TextBox 191">
                  <a:extLst>
                    <a:ext uri="{FF2B5EF4-FFF2-40B4-BE49-F238E27FC236}">
                      <a16:creationId xmlns:a16="http://schemas.microsoft.com/office/drawing/2014/main" id="{E9DB44EB-F33C-47AF-84F1-3E0469D3A6D1}"/>
                    </a:ext>
                  </a:extLst>
                </p:cNvPr>
                <p:cNvSpPr txBox="1">
                  <a:spLocks noRot="1" noChangeAspect="1" noMove="1" noResize="1" noEditPoints="1" noAdjustHandles="1" noChangeArrowheads="1" noChangeShapeType="1" noTextEdit="1"/>
                </p:cNvSpPr>
                <p:nvPr/>
              </p:nvSpPr>
              <p:spPr>
                <a:xfrm>
                  <a:off x="3035494" y="6148820"/>
                  <a:ext cx="2121758" cy="1015663"/>
                </a:xfrm>
                <a:prstGeom prst="rect">
                  <a:avLst/>
                </a:prstGeom>
                <a:blipFill>
                  <a:blip r:embed="rId4"/>
                  <a:stretch>
                    <a:fillRect/>
                  </a:stretch>
                </a:blipFill>
              </p:spPr>
              <p:txBody>
                <a:bodyPr/>
                <a:lstStyle/>
                <a:p>
                  <a:r>
                    <a:rPr lang="en-CA">
                      <a:noFill/>
                    </a:rPr>
                    <a:t> </a:t>
                  </a:r>
                </a:p>
              </p:txBody>
            </p:sp>
          </mc:Fallback>
        </mc:AlternateContent>
      </p:grpSp>
      <p:grpSp>
        <p:nvGrpSpPr>
          <p:cNvPr id="195" name="Group 194">
            <a:extLst>
              <a:ext uri="{FF2B5EF4-FFF2-40B4-BE49-F238E27FC236}">
                <a16:creationId xmlns:a16="http://schemas.microsoft.com/office/drawing/2014/main" id="{5A2579FD-B96A-4B91-B510-9EB60FFAC409}"/>
              </a:ext>
            </a:extLst>
          </p:cNvPr>
          <p:cNvGrpSpPr/>
          <p:nvPr/>
        </p:nvGrpSpPr>
        <p:grpSpPr>
          <a:xfrm>
            <a:off x="1144560" y="3936261"/>
            <a:ext cx="2174039" cy="2975949"/>
            <a:chOff x="32222" y="4169715"/>
            <a:chExt cx="2174039" cy="2975949"/>
          </a:xfrm>
        </p:grpSpPr>
        <p:grpSp>
          <p:nvGrpSpPr>
            <p:cNvPr id="103" name="Group 102">
              <a:extLst>
                <a:ext uri="{FF2B5EF4-FFF2-40B4-BE49-F238E27FC236}">
                  <a16:creationId xmlns:a16="http://schemas.microsoft.com/office/drawing/2014/main" id="{98A8A282-5918-4696-94E4-BF9A5871AF47}"/>
                </a:ext>
              </a:extLst>
            </p:cNvPr>
            <p:cNvGrpSpPr/>
            <p:nvPr/>
          </p:nvGrpSpPr>
          <p:grpSpPr>
            <a:xfrm>
              <a:off x="32222" y="4169715"/>
              <a:ext cx="2128108" cy="2087764"/>
              <a:chOff x="9663199" y="4227286"/>
              <a:chExt cx="2128108" cy="2087764"/>
            </a:xfrm>
          </p:grpSpPr>
          <p:grpSp>
            <p:nvGrpSpPr>
              <p:cNvPr id="104" name="Group 103">
                <a:extLst>
                  <a:ext uri="{FF2B5EF4-FFF2-40B4-BE49-F238E27FC236}">
                    <a16:creationId xmlns:a16="http://schemas.microsoft.com/office/drawing/2014/main" id="{A8465A2A-FB35-41B6-8284-43D2DE2C0C82}"/>
                  </a:ext>
                </a:extLst>
              </p:cNvPr>
              <p:cNvGrpSpPr/>
              <p:nvPr/>
            </p:nvGrpSpPr>
            <p:grpSpPr>
              <a:xfrm>
                <a:off x="9663199" y="4227286"/>
                <a:ext cx="2128108" cy="2087764"/>
                <a:chOff x="940904" y="3644348"/>
                <a:chExt cx="2796209" cy="2743200"/>
              </a:xfrm>
            </p:grpSpPr>
            <p:sp>
              <p:nvSpPr>
                <p:cNvPr id="190" name="Rectangle 189">
                  <a:extLst>
                    <a:ext uri="{FF2B5EF4-FFF2-40B4-BE49-F238E27FC236}">
                      <a16:creationId xmlns:a16="http://schemas.microsoft.com/office/drawing/2014/main" id="{1A711D3F-72CC-419A-8A07-B5ED10AF6EE8}"/>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D88BB1ED-D480-43E4-A8BE-1B54522A5C84}"/>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5" name="Oval 104">
                <a:extLst>
                  <a:ext uri="{FF2B5EF4-FFF2-40B4-BE49-F238E27FC236}">
                    <a16:creationId xmlns:a16="http://schemas.microsoft.com/office/drawing/2014/main" id="{E27434DC-DA76-4E51-9BFA-5C13D5A33512}"/>
                  </a:ext>
                </a:extLst>
              </p:cNvPr>
              <p:cNvSpPr/>
              <p:nvPr/>
            </p:nvSpPr>
            <p:spPr>
              <a:xfrm>
                <a:off x="10318777" y="486269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6" name="Group 105">
                <a:extLst>
                  <a:ext uri="{FF2B5EF4-FFF2-40B4-BE49-F238E27FC236}">
                    <a16:creationId xmlns:a16="http://schemas.microsoft.com/office/drawing/2014/main" id="{54EF2616-15EF-4E2A-AFCB-9A689045C022}"/>
                  </a:ext>
                </a:extLst>
              </p:cNvPr>
              <p:cNvGrpSpPr/>
              <p:nvPr/>
            </p:nvGrpSpPr>
            <p:grpSpPr>
              <a:xfrm>
                <a:off x="9879337" y="5048770"/>
                <a:ext cx="439441" cy="444796"/>
                <a:chOff x="2439179" y="2873896"/>
                <a:chExt cx="1114113" cy="584436"/>
              </a:xfrm>
            </p:grpSpPr>
            <p:grpSp>
              <p:nvGrpSpPr>
                <p:cNvPr id="170" name="Group 169">
                  <a:extLst>
                    <a:ext uri="{FF2B5EF4-FFF2-40B4-BE49-F238E27FC236}">
                      <a16:creationId xmlns:a16="http://schemas.microsoft.com/office/drawing/2014/main" id="{C40C1C5B-98D8-4B4A-9AA4-52F0640BEA0D}"/>
                    </a:ext>
                  </a:extLst>
                </p:cNvPr>
                <p:cNvGrpSpPr/>
                <p:nvPr/>
              </p:nvGrpSpPr>
              <p:grpSpPr>
                <a:xfrm>
                  <a:off x="2439179" y="2876979"/>
                  <a:ext cx="1113690" cy="581353"/>
                  <a:chOff x="2439179" y="2876979"/>
                  <a:chExt cx="1113690" cy="581353"/>
                </a:xfrm>
              </p:grpSpPr>
              <p:cxnSp>
                <p:nvCxnSpPr>
                  <p:cNvPr id="181" name="Straight Connector 180">
                    <a:extLst>
                      <a:ext uri="{FF2B5EF4-FFF2-40B4-BE49-F238E27FC236}">
                        <a16:creationId xmlns:a16="http://schemas.microsoft.com/office/drawing/2014/main" id="{4C28BC8C-3E8A-4248-B1E3-25E38F0E17B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B17B0A6-23FD-4492-BA8B-ABC9673C7A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DAA81F2-0774-496B-A22E-9ED8C8994A0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78F317AA-3DAE-4F90-B6D6-CDA48ECB9CB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09AAF76-E3EE-4E6D-B1B6-0BF8ED962CC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AA80B87-6BE7-4230-8176-414FA2F182D8}"/>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A5BD5A8-D94A-4620-B1C0-C4004876599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5D80B77-DA82-43B1-A713-F48DF50939A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457FBE2-6475-48E8-B76B-166C64B1C56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352FCEF2-6EE2-4B70-8449-668B7B64AF33}"/>
                    </a:ext>
                  </a:extLst>
                </p:cNvPr>
                <p:cNvGrpSpPr/>
                <p:nvPr/>
              </p:nvGrpSpPr>
              <p:grpSpPr>
                <a:xfrm rot="10800000">
                  <a:off x="2439602" y="2873896"/>
                  <a:ext cx="1113690" cy="581353"/>
                  <a:chOff x="2439179" y="2876979"/>
                  <a:chExt cx="1113690" cy="581353"/>
                </a:xfrm>
              </p:grpSpPr>
              <p:cxnSp>
                <p:nvCxnSpPr>
                  <p:cNvPr id="172" name="Straight Connector 171">
                    <a:extLst>
                      <a:ext uri="{FF2B5EF4-FFF2-40B4-BE49-F238E27FC236}">
                        <a16:creationId xmlns:a16="http://schemas.microsoft.com/office/drawing/2014/main" id="{8ED1B939-8F35-49FA-81AF-B97A62DAFAA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8BF805D-F44D-49D6-8C02-936E023D2F8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5F15467-82AD-45A5-A0F7-0233BA7B5C1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EC707B9-BA28-4992-B142-74FBB7ED1C1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4DD5584-71A2-486C-9A33-445E786B895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660DD43-9ADD-49EA-B4C5-B816ADD6573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85A6B34-FA7A-4CF4-A3EF-985A8E9295F7}"/>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BF4392B-6129-4DD4-B709-526E86BE3CC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8D14EA8-5FC3-48F4-86A5-24CBF33F95E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678DE191-1E77-4F96-9BF0-6B056F0E1A97}"/>
                  </a:ext>
                </a:extLst>
              </p:cNvPr>
              <p:cNvGrpSpPr/>
              <p:nvPr/>
            </p:nvGrpSpPr>
            <p:grpSpPr>
              <a:xfrm>
                <a:off x="11155193" y="5052287"/>
                <a:ext cx="439441" cy="444796"/>
                <a:chOff x="2439179" y="2873896"/>
                <a:chExt cx="1114113" cy="584436"/>
              </a:xfrm>
            </p:grpSpPr>
            <p:grpSp>
              <p:nvGrpSpPr>
                <p:cNvPr id="150" name="Group 149">
                  <a:extLst>
                    <a:ext uri="{FF2B5EF4-FFF2-40B4-BE49-F238E27FC236}">
                      <a16:creationId xmlns:a16="http://schemas.microsoft.com/office/drawing/2014/main" id="{71303732-1C10-41B9-85DA-0D3CAF5B76F2}"/>
                    </a:ext>
                  </a:extLst>
                </p:cNvPr>
                <p:cNvGrpSpPr/>
                <p:nvPr/>
              </p:nvGrpSpPr>
              <p:grpSpPr>
                <a:xfrm>
                  <a:off x="2439179" y="2876979"/>
                  <a:ext cx="1113690" cy="581353"/>
                  <a:chOff x="2439179" y="2876979"/>
                  <a:chExt cx="1113690" cy="581353"/>
                </a:xfrm>
              </p:grpSpPr>
              <p:cxnSp>
                <p:nvCxnSpPr>
                  <p:cNvPr id="161" name="Straight Connector 160">
                    <a:extLst>
                      <a:ext uri="{FF2B5EF4-FFF2-40B4-BE49-F238E27FC236}">
                        <a16:creationId xmlns:a16="http://schemas.microsoft.com/office/drawing/2014/main" id="{2536E973-C65D-44EF-959C-AEA8795162F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CA3D55D-497B-4180-B996-2FA21EA1DA29}"/>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351E123-C169-42ED-999D-BD8384DEA77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141A986-4436-4649-BB24-291C78785D7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53CC6CE-309F-447E-AFBB-E07B8FD769D1}"/>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239E316-F2DA-473A-93FC-71D6782D7E8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8C236E1-C516-42CA-8A52-979F4568FB0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5BD37C8-76B2-4C7B-9DCF-A00240FBF3A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1EA35E5-1521-47D2-A18A-2F469A3DFC5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CE02294C-4105-46C3-87EA-58177F974388}"/>
                    </a:ext>
                  </a:extLst>
                </p:cNvPr>
                <p:cNvGrpSpPr/>
                <p:nvPr/>
              </p:nvGrpSpPr>
              <p:grpSpPr>
                <a:xfrm rot="10800000">
                  <a:off x="2439602" y="2873896"/>
                  <a:ext cx="1113690" cy="581353"/>
                  <a:chOff x="2439179" y="2876979"/>
                  <a:chExt cx="1113690" cy="581353"/>
                </a:xfrm>
              </p:grpSpPr>
              <p:cxnSp>
                <p:nvCxnSpPr>
                  <p:cNvPr id="152" name="Straight Connector 151">
                    <a:extLst>
                      <a:ext uri="{FF2B5EF4-FFF2-40B4-BE49-F238E27FC236}">
                        <a16:creationId xmlns:a16="http://schemas.microsoft.com/office/drawing/2014/main" id="{F74DB255-F7BB-4D87-8C58-2520CDE1D10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169B957-A0E6-40F4-BC9D-5DB7EDF752F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967E505-FF4D-4CB5-BCBD-8887181B532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27B58DD-D18E-4D9A-85D0-367994127BE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B03521C-1531-4F10-B8D1-A1EBCDEB116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4B79323-1637-4660-8BE3-EADD99F9C6F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FCD813F-38D5-41FF-B704-A05774746FF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99D98C1-16D5-4F1F-B9E9-B30725501F6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E62BDA2-E5A6-4DB7-A995-FD895BBD566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F221BB6B-7010-451E-9BE5-75F43D597C42}"/>
                  </a:ext>
                </a:extLst>
              </p:cNvPr>
              <p:cNvGrpSpPr/>
              <p:nvPr/>
            </p:nvGrpSpPr>
            <p:grpSpPr>
              <a:xfrm rot="16200000">
                <a:off x="10516274" y="5679987"/>
                <a:ext cx="439441" cy="444796"/>
                <a:chOff x="2439179" y="2873896"/>
                <a:chExt cx="1114113" cy="584436"/>
              </a:xfrm>
            </p:grpSpPr>
            <p:grpSp>
              <p:nvGrpSpPr>
                <p:cNvPr id="130" name="Group 129">
                  <a:extLst>
                    <a:ext uri="{FF2B5EF4-FFF2-40B4-BE49-F238E27FC236}">
                      <a16:creationId xmlns:a16="http://schemas.microsoft.com/office/drawing/2014/main" id="{90BC6DDB-7D2C-4B6F-A327-4F4F371EF936}"/>
                    </a:ext>
                  </a:extLst>
                </p:cNvPr>
                <p:cNvGrpSpPr/>
                <p:nvPr/>
              </p:nvGrpSpPr>
              <p:grpSpPr>
                <a:xfrm>
                  <a:off x="2439179" y="2876979"/>
                  <a:ext cx="1113690" cy="581353"/>
                  <a:chOff x="2439179" y="2876979"/>
                  <a:chExt cx="1113690" cy="581353"/>
                </a:xfrm>
              </p:grpSpPr>
              <p:cxnSp>
                <p:nvCxnSpPr>
                  <p:cNvPr id="141" name="Straight Connector 140">
                    <a:extLst>
                      <a:ext uri="{FF2B5EF4-FFF2-40B4-BE49-F238E27FC236}">
                        <a16:creationId xmlns:a16="http://schemas.microsoft.com/office/drawing/2014/main" id="{A8ABC4C3-ACC8-4059-B494-33E3BE8D508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21F445A-8E84-416C-9C00-F449DDC2EC5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D431DB0-9DED-4F29-9772-A87F5179B41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12DB4E2-44EE-4465-A7C6-FC0322C2043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F7D0985-ED69-4DC7-808F-B4F3A290FCD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0083618-4997-4612-B700-08B88721F5F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033E10B-FA76-4EF7-B652-C2F83AD9880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87E2D6F-C9BE-4596-9B13-A94DF7CB011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CE518EE-BE19-4A24-A397-1C46E710C97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7A0D8908-8CEE-4B6D-A03D-ADE0EA24096C}"/>
                    </a:ext>
                  </a:extLst>
                </p:cNvPr>
                <p:cNvGrpSpPr/>
                <p:nvPr/>
              </p:nvGrpSpPr>
              <p:grpSpPr>
                <a:xfrm rot="10800000">
                  <a:off x="2439602" y="2873896"/>
                  <a:ext cx="1113690" cy="581353"/>
                  <a:chOff x="2439179" y="2876979"/>
                  <a:chExt cx="1113690" cy="581353"/>
                </a:xfrm>
              </p:grpSpPr>
              <p:cxnSp>
                <p:nvCxnSpPr>
                  <p:cNvPr id="132" name="Straight Connector 131">
                    <a:extLst>
                      <a:ext uri="{FF2B5EF4-FFF2-40B4-BE49-F238E27FC236}">
                        <a16:creationId xmlns:a16="http://schemas.microsoft.com/office/drawing/2014/main" id="{134247CC-8B89-49B1-9778-3C46C688E70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C28E127-B3A2-4DA5-B4D7-86498961406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7ACA7B0-3FF3-4B63-9BFD-B06CED964A6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538DFB0-153C-47FB-9BE3-55ECD9FA3FF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F21E3C6-8257-4EA7-B504-FF053395C08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F9CC93E-466C-426F-82B7-AEDD72211C5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5CD734C-956E-4D5A-8232-5B74A72D3B5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F9F7CB4-3997-4241-A373-4FA510CB2B3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2DD1B68-4415-4741-936A-F526DE27DEB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E2E0F97E-E860-4859-BC99-787FFEA04CC4}"/>
                  </a:ext>
                </a:extLst>
              </p:cNvPr>
              <p:cNvGrpSpPr/>
              <p:nvPr/>
            </p:nvGrpSpPr>
            <p:grpSpPr>
              <a:xfrm rot="16200000">
                <a:off x="10519790" y="4404131"/>
                <a:ext cx="439441" cy="444796"/>
                <a:chOff x="2439179" y="2873896"/>
                <a:chExt cx="1114113" cy="584436"/>
              </a:xfrm>
            </p:grpSpPr>
            <p:grpSp>
              <p:nvGrpSpPr>
                <p:cNvPr id="110" name="Group 109">
                  <a:extLst>
                    <a:ext uri="{FF2B5EF4-FFF2-40B4-BE49-F238E27FC236}">
                      <a16:creationId xmlns:a16="http://schemas.microsoft.com/office/drawing/2014/main" id="{DFDC3502-E937-4356-90A8-60CADEFE575F}"/>
                    </a:ext>
                  </a:extLst>
                </p:cNvPr>
                <p:cNvGrpSpPr/>
                <p:nvPr/>
              </p:nvGrpSpPr>
              <p:grpSpPr>
                <a:xfrm>
                  <a:off x="2439179" y="2876979"/>
                  <a:ext cx="1113690" cy="581353"/>
                  <a:chOff x="2439179" y="2876979"/>
                  <a:chExt cx="1113690" cy="581353"/>
                </a:xfrm>
              </p:grpSpPr>
              <p:cxnSp>
                <p:nvCxnSpPr>
                  <p:cNvPr id="121" name="Straight Connector 120">
                    <a:extLst>
                      <a:ext uri="{FF2B5EF4-FFF2-40B4-BE49-F238E27FC236}">
                        <a16:creationId xmlns:a16="http://schemas.microsoft.com/office/drawing/2014/main" id="{2987B827-39E0-4CFF-B6C9-DB0A3820B9B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E3198D7-D6B2-4009-8AA0-439B1448F4B9}"/>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CC29E23-AE7A-4DE5-9E34-3CA3FB5B718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F2CC57-BBAB-4350-80BB-A0FD4E57C9A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0979ED0-6547-49DB-B7A4-F98F9CA8C609}"/>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F8F1918-221C-4FBF-9B75-17EA7EB7AA09}"/>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2F4D088-47F6-492C-A513-C676265E0BF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A958B9-985B-41F8-B9B0-8CD5589CDFA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8644912-D077-4465-9933-349467B96E2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018CCB1E-98BB-4795-A910-79424B55C40A}"/>
                    </a:ext>
                  </a:extLst>
                </p:cNvPr>
                <p:cNvGrpSpPr/>
                <p:nvPr/>
              </p:nvGrpSpPr>
              <p:grpSpPr>
                <a:xfrm rot="10800000">
                  <a:off x="2439602" y="2873896"/>
                  <a:ext cx="1113690" cy="581353"/>
                  <a:chOff x="2439179" y="2876979"/>
                  <a:chExt cx="1113690" cy="581353"/>
                </a:xfrm>
              </p:grpSpPr>
              <p:cxnSp>
                <p:nvCxnSpPr>
                  <p:cNvPr id="112" name="Straight Connector 111">
                    <a:extLst>
                      <a:ext uri="{FF2B5EF4-FFF2-40B4-BE49-F238E27FC236}">
                        <a16:creationId xmlns:a16="http://schemas.microsoft.com/office/drawing/2014/main" id="{2C8DA0E2-DE53-4C6C-BA5D-70CC2565A8A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A39238B-B646-4CAD-B628-793018521F7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C5F365-841C-4680-9C62-98E1DFFB079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B4E22B-4CD3-43E4-9C01-15793318DE2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D7F230E-B9D3-4948-8788-BE5ABD001D5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BC95E91-76E5-47A0-8D8C-888F37843E2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8D2C41A-78CE-451B-8289-46CD274E908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79416C6-C7E6-4674-82A9-F044247B57D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6793785-D1A7-4D25-BF38-EAC83240399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5722F81F-95D3-41DE-A4E3-212AFB9DED90}"/>
                    </a:ext>
                  </a:extLst>
                </p:cNvPr>
                <p:cNvSpPr txBox="1"/>
                <p:nvPr/>
              </p:nvSpPr>
              <p:spPr>
                <a:xfrm>
                  <a:off x="84503" y="6130001"/>
                  <a:ext cx="2121758"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000" b="0" i="1" smtClean="0">
                            <a:solidFill>
                              <a:srgbClr val="0070C0"/>
                            </a:solidFill>
                            <a:latin typeface="Cambria Math" panose="02040503050406030204" pitchFamily="18" charset="0"/>
                          </a:rPr>
                          <m:t>𝛼</m:t>
                        </m:r>
                        <m:r>
                          <a:rPr lang="en-GB" sz="6000" b="0" i="1" smtClean="0">
                            <a:solidFill>
                              <a:srgbClr val="0070C0"/>
                            </a:solidFill>
                            <a:latin typeface="Cambria Math" panose="02040503050406030204" pitchFamily="18" charset="0"/>
                          </a:rPr>
                          <m:t>=0</m:t>
                        </m:r>
                      </m:oMath>
                    </m:oMathPara>
                  </a14:m>
                  <a:endParaRPr lang="en-CA" sz="6000" u="sng" dirty="0">
                    <a:solidFill>
                      <a:srgbClr val="0070C0"/>
                    </a:solidFill>
                  </a:endParaRPr>
                </a:p>
              </p:txBody>
            </p:sp>
          </mc:Choice>
          <mc:Fallback xmlns="">
            <p:sp>
              <p:nvSpPr>
                <p:cNvPr id="193" name="TextBox 192">
                  <a:extLst>
                    <a:ext uri="{FF2B5EF4-FFF2-40B4-BE49-F238E27FC236}">
                      <a16:creationId xmlns:a16="http://schemas.microsoft.com/office/drawing/2014/main" id="{5722F81F-95D3-41DE-A4E3-212AFB9DED90}"/>
                    </a:ext>
                  </a:extLst>
                </p:cNvPr>
                <p:cNvSpPr txBox="1">
                  <a:spLocks noRot="1" noChangeAspect="1" noMove="1" noResize="1" noEditPoints="1" noAdjustHandles="1" noChangeArrowheads="1" noChangeShapeType="1" noTextEdit="1"/>
                </p:cNvSpPr>
                <p:nvPr/>
              </p:nvSpPr>
              <p:spPr>
                <a:xfrm>
                  <a:off x="84503" y="6130001"/>
                  <a:ext cx="2121758" cy="1015663"/>
                </a:xfrm>
                <a:prstGeom prst="rect">
                  <a:avLst/>
                </a:prstGeom>
                <a:blipFill>
                  <a:blip r:embed="rId5"/>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2020361593"/>
      </p:ext>
    </p:extLst>
  </p:cSld>
  <p:clrMapOvr>
    <a:masterClrMapping/>
  </p:clrMapOvr>
  <mc:AlternateContent xmlns:mc="http://schemas.openxmlformats.org/markup-compatibility/2006" xmlns:p14="http://schemas.microsoft.com/office/powerpoint/2010/main">
    <mc:Choice Requires="p14">
      <p:transition spd="slow" p14:dur="2000" advTm="22877"/>
    </mc:Choice>
    <mc:Fallback xmlns="">
      <p:transition spd="slow" advTm="228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8F938D-24A7-4424-B8E7-1AB3B5BC58DC}"/>
              </a:ext>
            </a:extLst>
          </p:cNvPr>
          <p:cNvSpPr txBox="1"/>
          <p:nvPr/>
        </p:nvSpPr>
        <p:spPr>
          <a:xfrm>
            <a:off x="0" y="0"/>
            <a:ext cx="3158813" cy="1015663"/>
          </a:xfrm>
          <a:prstGeom prst="rect">
            <a:avLst/>
          </a:prstGeom>
          <a:noFill/>
        </p:spPr>
        <p:txBody>
          <a:bodyPr wrap="none" rtlCol="0">
            <a:spAutoFit/>
          </a:bodyPr>
          <a:lstStyle/>
          <a:p>
            <a:r>
              <a:rPr lang="en-GB" sz="6000" dirty="0"/>
              <a:t>Summary</a:t>
            </a:r>
            <a:endParaRPr lang="en-CA" sz="6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613BC69-36F9-4942-92FA-4569D672CD69}"/>
                  </a:ext>
                </a:extLst>
              </p:cNvPr>
              <p:cNvSpPr txBox="1"/>
              <p:nvPr/>
            </p:nvSpPr>
            <p:spPr>
              <a:xfrm>
                <a:off x="-1" y="1035189"/>
                <a:ext cx="12363451" cy="2862322"/>
              </a:xfrm>
              <a:prstGeom prst="rect">
                <a:avLst/>
              </a:prstGeom>
              <a:noFill/>
            </p:spPr>
            <p:txBody>
              <a:bodyPr wrap="square" rtlCol="0">
                <a:spAutoFit/>
              </a:bodyPr>
              <a:lstStyle/>
              <a:p>
                <a:r>
                  <a:rPr lang="en-GB" sz="3600" dirty="0"/>
                  <a:t>Equivalence principle:</a:t>
                </a:r>
              </a:p>
              <a:p>
                <a:pPr marL="685800" indent="-685800">
                  <a:buFont typeface="Arial" panose="020B0604020202020204" pitchFamily="34" charset="0"/>
                  <a:buChar char="•"/>
                </a:pPr>
                <a:r>
                  <a:rPr lang="en-GB" sz="3600" dirty="0"/>
                  <a:t>Inertial motion locally indistinguishable from free-fall under the influence of gravity (</a:t>
                </a:r>
                <a14:m>
                  <m:oMath xmlns:m="http://schemas.openxmlformats.org/officeDocument/2006/math">
                    <m:r>
                      <a:rPr lang="en-GB" sz="3600" b="0" i="1" smtClean="0">
                        <a:solidFill>
                          <a:srgbClr val="0070C0"/>
                        </a:solidFill>
                        <a:latin typeface="Cambria Math" panose="02040503050406030204" pitchFamily="18" charset="0"/>
                      </a:rPr>
                      <m:t>𝛼</m:t>
                    </m:r>
                    <m:r>
                      <a:rPr lang="en-GB" sz="3600" b="0" i="1" smtClean="0">
                        <a:solidFill>
                          <a:srgbClr val="0070C0"/>
                        </a:solidFill>
                        <a:latin typeface="Cambria Math" panose="02040503050406030204" pitchFamily="18" charset="0"/>
                      </a:rPr>
                      <m:t>=0</m:t>
                    </m:r>
                  </m:oMath>
                </a14:m>
                <a:r>
                  <a:rPr lang="en-GB" sz="3600" dirty="0"/>
                  <a:t>)</a:t>
                </a:r>
              </a:p>
              <a:p>
                <a:pPr marL="685800" indent="-685800">
                  <a:buFont typeface="Arial" panose="020B0604020202020204" pitchFamily="34" charset="0"/>
                  <a:buChar char="•"/>
                </a:pPr>
                <a:r>
                  <a:rPr lang="en-GB" sz="3600" dirty="0"/>
                  <a:t>Non-inertial motion (due to force) is locally indistinguishable from standing on a gravitational mass (</a:t>
                </a:r>
                <a14:m>
                  <m:oMath xmlns:m="http://schemas.openxmlformats.org/officeDocument/2006/math">
                    <m:r>
                      <a:rPr lang="en-GB" sz="3600" b="0" i="1" smtClean="0">
                        <a:solidFill>
                          <a:srgbClr val="FF0000"/>
                        </a:solidFill>
                        <a:latin typeface="Cambria Math" panose="02040503050406030204" pitchFamily="18" charset="0"/>
                      </a:rPr>
                      <m:t>𝛼</m:t>
                    </m:r>
                    <m:r>
                      <a:rPr lang="en-GB" sz="3600" b="0" i="1" smtClean="0">
                        <a:solidFill>
                          <a:srgbClr val="FF0000"/>
                        </a:solidFill>
                        <a:latin typeface="Cambria Math" panose="02040503050406030204" pitchFamily="18" charset="0"/>
                      </a:rPr>
                      <m:t>&gt;0</m:t>
                    </m:r>
                  </m:oMath>
                </a14:m>
                <a:r>
                  <a:rPr lang="en-GB" sz="3600" dirty="0"/>
                  <a:t>) </a:t>
                </a:r>
              </a:p>
            </p:txBody>
          </p:sp>
        </mc:Choice>
        <mc:Fallback xmlns="">
          <p:sp>
            <p:nvSpPr>
              <p:cNvPr id="5" name="TextBox 4">
                <a:extLst>
                  <a:ext uri="{FF2B5EF4-FFF2-40B4-BE49-F238E27FC236}">
                    <a16:creationId xmlns:a16="http://schemas.microsoft.com/office/drawing/2014/main" id="{0613BC69-36F9-4942-92FA-4569D672CD69}"/>
                  </a:ext>
                </a:extLst>
              </p:cNvPr>
              <p:cNvSpPr txBox="1">
                <a:spLocks noRot="1" noChangeAspect="1" noMove="1" noResize="1" noEditPoints="1" noAdjustHandles="1" noChangeArrowheads="1" noChangeShapeType="1" noTextEdit="1"/>
              </p:cNvSpPr>
              <p:nvPr/>
            </p:nvSpPr>
            <p:spPr>
              <a:xfrm>
                <a:off x="-1" y="1035189"/>
                <a:ext cx="12363451" cy="2862322"/>
              </a:xfrm>
              <a:prstGeom prst="rect">
                <a:avLst/>
              </a:prstGeom>
              <a:blipFill>
                <a:blip r:embed="rId3"/>
                <a:stretch>
                  <a:fillRect l="-1479" t="-3412" b="-7249"/>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8704A311-5DBE-4D30-81D9-C8B3C1739785}"/>
              </a:ext>
            </a:extLst>
          </p:cNvPr>
          <p:cNvGrpSpPr/>
          <p:nvPr/>
        </p:nvGrpSpPr>
        <p:grpSpPr>
          <a:xfrm>
            <a:off x="9369131" y="4359187"/>
            <a:ext cx="2475201" cy="2391052"/>
            <a:chOff x="9007142" y="4356149"/>
            <a:chExt cx="2475201" cy="2391052"/>
          </a:xfrm>
        </p:grpSpPr>
        <p:pic>
          <p:nvPicPr>
            <p:cNvPr id="472" name="Picture 2" descr="Grass, Lawn, Garden, Park, Ground, Green, Surface">
              <a:extLst>
                <a:ext uri="{FF2B5EF4-FFF2-40B4-BE49-F238E27FC236}">
                  <a16:creationId xmlns:a16="http://schemas.microsoft.com/office/drawing/2014/main" id="{87B513F8-6CDA-4F2E-9A15-429F71841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9867768" y="5132625"/>
              <a:ext cx="753950" cy="247520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43170D3-6E55-4474-9CC5-8C854068CE7E}"/>
                </a:ext>
              </a:extLst>
            </p:cNvPr>
            <p:cNvGrpSpPr/>
            <p:nvPr/>
          </p:nvGrpSpPr>
          <p:grpSpPr>
            <a:xfrm>
              <a:off x="9585595" y="4356149"/>
              <a:ext cx="1373791" cy="2013106"/>
              <a:chOff x="3035272" y="3139021"/>
              <a:chExt cx="2128108" cy="3118458"/>
            </a:xfrm>
          </p:grpSpPr>
          <p:grpSp>
            <p:nvGrpSpPr>
              <p:cNvPr id="7" name="Group 6">
                <a:extLst>
                  <a:ext uri="{FF2B5EF4-FFF2-40B4-BE49-F238E27FC236}">
                    <a16:creationId xmlns:a16="http://schemas.microsoft.com/office/drawing/2014/main" id="{9F015D47-518D-4F01-95A8-AED917E1E627}"/>
                  </a:ext>
                </a:extLst>
              </p:cNvPr>
              <p:cNvGrpSpPr/>
              <p:nvPr/>
            </p:nvGrpSpPr>
            <p:grpSpPr>
              <a:xfrm>
                <a:off x="3035272" y="4169715"/>
                <a:ext cx="2128108" cy="2087764"/>
                <a:chOff x="6544424" y="4227286"/>
                <a:chExt cx="2128108" cy="2087764"/>
              </a:xfrm>
            </p:grpSpPr>
            <p:grpSp>
              <p:nvGrpSpPr>
                <p:cNvPr id="9" name="Group 8">
                  <a:extLst>
                    <a:ext uri="{FF2B5EF4-FFF2-40B4-BE49-F238E27FC236}">
                      <a16:creationId xmlns:a16="http://schemas.microsoft.com/office/drawing/2014/main" id="{62966D23-8DD9-4E24-96A7-2841528BA527}"/>
                    </a:ext>
                  </a:extLst>
                </p:cNvPr>
                <p:cNvGrpSpPr/>
                <p:nvPr/>
              </p:nvGrpSpPr>
              <p:grpSpPr>
                <a:xfrm>
                  <a:off x="6544424" y="4227286"/>
                  <a:ext cx="2128108" cy="2087764"/>
                  <a:chOff x="940904" y="3644348"/>
                  <a:chExt cx="2796209" cy="2743200"/>
                </a:xfrm>
              </p:grpSpPr>
              <p:sp>
                <p:nvSpPr>
                  <p:cNvPr id="96" name="Rectangle 95">
                    <a:extLst>
                      <a:ext uri="{FF2B5EF4-FFF2-40B4-BE49-F238E27FC236}">
                        <a16:creationId xmlns:a16="http://schemas.microsoft.com/office/drawing/2014/main" id="{9E253DC5-0004-4E96-9A10-24ABAC98F03D}"/>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Rectangle 96">
                    <a:extLst>
                      <a:ext uri="{FF2B5EF4-FFF2-40B4-BE49-F238E27FC236}">
                        <a16:creationId xmlns:a16="http://schemas.microsoft.com/office/drawing/2014/main" id="{76737AE9-C93E-4268-A3BF-24111D957E27}"/>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B76E117E-3998-48E7-94BC-3F8B79E26D19}"/>
                    </a:ext>
                  </a:extLst>
                </p:cNvPr>
                <p:cNvGrpSpPr/>
                <p:nvPr/>
              </p:nvGrpSpPr>
              <p:grpSpPr>
                <a:xfrm>
                  <a:off x="6749347" y="4406808"/>
                  <a:ext cx="1715297" cy="1715296"/>
                  <a:chOff x="6749347" y="4406808"/>
                  <a:chExt cx="1715297" cy="1715296"/>
                </a:xfrm>
              </p:grpSpPr>
              <p:sp>
                <p:nvSpPr>
                  <p:cNvPr id="11" name="Oval 10">
                    <a:extLst>
                      <a:ext uri="{FF2B5EF4-FFF2-40B4-BE49-F238E27FC236}">
                        <a16:creationId xmlns:a16="http://schemas.microsoft.com/office/drawing/2014/main" id="{6EF21CC7-380E-42DE-889D-8D16BD1520B4}"/>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96037D09-F9D3-4D99-AEB4-A305A3D10019}"/>
                      </a:ext>
                    </a:extLst>
                  </p:cNvPr>
                  <p:cNvGrpSpPr/>
                  <p:nvPr/>
                </p:nvGrpSpPr>
                <p:grpSpPr>
                  <a:xfrm>
                    <a:off x="6749347" y="5048769"/>
                    <a:ext cx="439441" cy="444796"/>
                    <a:chOff x="2439179" y="2873896"/>
                    <a:chExt cx="1114113" cy="584436"/>
                  </a:xfrm>
                </p:grpSpPr>
                <p:grpSp>
                  <p:nvGrpSpPr>
                    <p:cNvPr id="76" name="Group 75">
                      <a:extLst>
                        <a:ext uri="{FF2B5EF4-FFF2-40B4-BE49-F238E27FC236}">
                          <a16:creationId xmlns:a16="http://schemas.microsoft.com/office/drawing/2014/main" id="{A0B9854E-FB1B-4D85-BB23-F63CC4FA8FF5}"/>
                        </a:ext>
                      </a:extLst>
                    </p:cNvPr>
                    <p:cNvGrpSpPr/>
                    <p:nvPr/>
                  </p:nvGrpSpPr>
                  <p:grpSpPr>
                    <a:xfrm>
                      <a:off x="2439179" y="2876979"/>
                      <a:ext cx="1113690" cy="581353"/>
                      <a:chOff x="2439179" y="2876979"/>
                      <a:chExt cx="1113690" cy="581353"/>
                    </a:xfrm>
                  </p:grpSpPr>
                  <p:cxnSp>
                    <p:nvCxnSpPr>
                      <p:cNvPr id="87" name="Straight Connector 86">
                        <a:extLst>
                          <a:ext uri="{FF2B5EF4-FFF2-40B4-BE49-F238E27FC236}">
                            <a16:creationId xmlns:a16="http://schemas.microsoft.com/office/drawing/2014/main" id="{1C890BD9-37BE-4526-AAA3-E69058DC4BA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F708CBD-863E-4340-8963-30ECC09F4B5B}"/>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C451D30-1B85-4F1E-BBE2-7F25BDE150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AABCB7F-BAEE-4481-B7CC-7F8FB6CF9C0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6EA8B8E-F599-40F2-941C-CA50727A435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DF11C07-EE82-4300-8B3E-6AB5073C9C7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8222225-F848-4C91-91B1-37099E46436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0E7EE5-C9A3-4CB4-8758-C9594703407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54772CB-D50A-4143-94BB-7C1EBBB0090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24BC93A-285F-466E-96A5-9B679FE16FDC}"/>
                        </a:ext>
                      </a:extLst>
                    </p:cNvPr>
                    <p:cNvGrpSpPr/>
                    <p:nvPr/>
                  </p:nvGrpSpPr>
                  <p:grpSpPr>
                    <a:xfrm rot="10800000">
                      <a:off x="2439602" y="2873896"/>
                      <a:ext cx="1113690" cy="581353"/>
                      <a:chOff x="2439179" y="2876979"/>
                      <a:chExt cx="1113690" cy="581353"/>
                    </a:xfrm>
                  </p:grpSpPr>
                  <p:cxnSp>
                    <p:nvCxnSpPr>
                      <p:cNvPr id="78" name="Straight Connector 77">
                        <a:extLst>
                          <a:ext uri="{FF2B5EF4-FFF2-40B4-BE49-F238E27FC236}">
                            <a16:creationId xmlns:a16="http://schemas.microsoft.com/office/drawing/2014/main" id="{5E26C090-ACF0-48CA-9991-D9E03B2FD99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4B70546-7F2C-489B-9CA8-DEC9BC0D9679}"/>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0963BF1-D50E-4D05-AB16-BB0FD471AB7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B4C7B6-F79B-430A-A1D3-C0138C08A1C1}"/>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95770B1-BEA2-4E4F-B93F-DDFB449A998A}"/>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641C576-7F1F-4CDA-B83C-F232B7C78A8C}"/>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E31F98-1A0A-466C-B2B7-AE111D767D4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4159645-50AB-46A6-A679-A65366C8ABC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8FD535C-3AC9-4E1A-BDD7-7E093356C28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055D6B50-9C68-48A7-AC63-76FC23264DC7}"/>
                      </a:ext>
                    </a:extLst>
                  </p:cNvPr>
                  <p:cNvGrpSpPr/>
                  <p:nvPr/>
                </p:nvGrpSpPr>
                <p:grpSpPr>
                  <a:xfrm>
                    <a:off x="8025203" y="5052286"/>
                    <a:ext cx="439441" cy="444796"/>
                    <a:chOff x="2439179" y="2873896"/>
                    <a:chExt cx="1114113" cy="584436"/>
                  </a:xfrm>
                </p:grpSpPr>
                <p:grpSp>
                  <p:nvGrpSpPr>
                    <p:cNvPr id="56" name="Group 55">
                      <a:extLst>
                        <a:ext uri="{FF2B5EF4-FFF2-40B4-BE49-F238E27FC236}">
                          <a16:creationId xmlns:a16="http://schemas.microsoft.com/office/drawing/2014/main" id="{F3301067-06BB-45FC-8A47-90C770A5F86C}"/>
                        </a:ext>
                      </a:extLst>
                    </p:cNvPr>
                    <p:cNvGrpSpPr/>
                    <p:nvPr/>
                  </p:nvGrpSpPr>
                  <p:grpSpPr>
                    <a:xfrm>
                      <a:off x="2439179" y="2876979"/>
                      <a:ext cx="1113690" cy="581353"/>
                      <a:chOff x="2439179" y="2876979"/>
                      <a:chExt cx="1113690" cy="581353"/>
                    </a:xfrm>
                  </p:grpSpPr>
                  <p:cxnSp>
                    <p:nvCxnSpPr>
                      <p:cNvPr id="67" name="Straight Connector 66">
                        <a:extLst>
                          <a:ext uri="{FF2B5EF4-FFF2-40B4-BE49-F238E27FC236}">
                            <a16:creationId xmlns:a16="http://schemas.microsoft.com/office/drawing/2014/main" id="{14FF2EC2-221B-4F4D-A17E-51A107053D4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FB10E35-9941-4133-A424-446C01559D7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E252F0B-9A66-4528-B30A-88D58AEEE57D}"/>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836C072-AE95-47A3-B7B2-FFE9301AE97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C3CA78-0053-4E3A-85CB-B04743B1DC7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994C7B-30F2-4322-9886-BBE92457BF1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CC9BAC7-0229-4A8D-918A-3454ECA96E3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DF22963-061E-4048-8594-85410BAEA92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1EB6830-93A8-4A3E-B704-6CD12A215CF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EC54BEF3-0F21-4C0A-9986-C32AC24921BB}"/>
                        </a:ext>
                      </a:extLst>
                    </p:cNvPr>
                    <p:cNvGrpSpPr/>
                    <p:nvPr/>
                  </p:nvGrpSpPr>
                  <p:grpSpPr>
                    <a:xfrm rot="10800000">
                      <a:off x="2439602" y="2873896"/>
                      <a:ext cx="1113690" cy="581353"/>
                      <a:chOff x="2439179" y="2876979"/>
                      <a:chExt cx="1113690" cy="581353"/>
                    </a:xfrm>
                  </p:grpSpPr>
                  <p:cxnSp>
                    <p:nvCxnSpPr>
                      <p:cNvPr id="58" name="Straight Connector 57">
                        <a:extLst>
                          <a:ext uri="{FF2B5EF4-FFF2-40B4-BE49-F238E27FC236}">
                            <a16:creationId xmlns:a16="http://schemas.microsoft.com/office/drawing/2014/main" id="{32AFB2BC-C279-4358-B7BE-2CC0F1688645}"/>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C82DEC5-814C-4531-B39C-13BD66CCF0C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BC48A2-E9E1-404C-8F77-8146103FDF9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158111-54FC-477A-8D53-ACE7CD0D4CD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DBC6B8B-2E3F-463E-B889-0A1C8FFEA31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22C4536-3286-4DA4-BF49-1C919BB48BF6}"/>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129D899-B0C1-4033-85B5-EFD5A959D34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2170912-DDE4-408D-8796-F7D2468116A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3D565CD-53DF-42B9-BF10-3BFD7C9F6A90}"/>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1C9A9F88-61D7-407B-B0FA-146B96ABD376}"/>
                      </a:ext>
                    </a:extLst>
                  </p:cNvPr>
                  <p:cNvGrpSpPr/>
                  <p:nvPr/>
                </p:nvGrpSpPr>
                <p:grpSpPr>
                  <a:xfrm rot="16200000">
                    <a:off x="7456598" y="5750300"/>
                    <a:ext cx="298813" cy="444796"/>
                    <a:chOff x="2439179" y="2873896"/>
                    <a:chExt cx="1114113" cy="584436"/>
                  </a:xfrm>
                </p:grpSpPr>
                <p:grpSp>
                  <p:nvGrpSpPr>
                    <p:cNvPr id="36" name="Group 35">
                      <a:extLst>
                        <a:ext uri="{FF2B5EF4-FFF2-40B4-BE49-F238E27FC236}">
                          <a16:creationId xmlns:a16="http://schemas.microsoft.com/office/drawing/2014/main" id="{7FBAB6B6-5399-47F1-B488-F76BB6116086}"/>
                        </a:ext>
                      </a:extLst>
                    </p:cNvPr>
                    <p:cNvGrpSpPr/>
                    <p:nvPr/>
                  </p:nvGrpSpPr>
                  <p:grpSpPr>
                    <a:xfrm>
                      <a:off x="2439179" y="2876979"/>
                      <a:ext cx="1113690" cy="581353"/>
                      <a:chOff x="2439179" y="2876979"/>
                      <a:chExt cx="1113690" cy="581353"/>
                    </a:xfrm>
                  </p:grpSpPr>
                  <p:cxnSp>
                    <p:nvCxnSpPr>
                      <p:cNvPr id="47" name="Straight Connector 46">
                        <a:extLst>
                          <a:ext uri="{FF2B5EF4-FFF2-40B4-BE49-F238E27FC236}">
                            <a16:creationId xmlns:a16="http://schemas.microsoft.com/office/drawing/2014/main" id="{F9982E8B-E4BC-4B42-A9E8-BDEC0B9750F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AC8900-A94A-48DC-9BA2-09BB710C615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E54DC8-0089-4935-80CD-F8A0E702099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59DBAD2-0488-4B74-AB26-C19216DF66C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06E99FE-08F0-4C92-A738-B5B38811DC1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65B8629-73B3-4797-98B0-FE824F94C19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2230FC1-2B2F-44D9-AF5C-1F17774674E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B2309F4-8EFD-475F-9FE7-DBB650DDDEF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3C635E8-E726-4FFD-A3D9-AEAD43079C89}"/>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5C6BF31-901A-430E-AE9F-40D4DC58ADD1}"/>
                        </a:ext>
                      </a:extLst>
                    </p:cNvPr>
                    <p:cNvGrpSpPr/>
                    <p:nvPr/>
                  </p:nvGrpSpPr>
                  <p:grpSpPr>
                    <a:xfrm rot="10800000">
                      <a:off x="2439602" y="2873896"/>
                      <a:ext cx="1113690" cy="581353"/>
                      <a:chOff x="2439179" y="2876979"/>
                      <a:chExt cx="1113690" cy="581353"/>
                    </a:xfrm>
                  </p:grpSpPr>
                  <p:cxnSp>
                    <p:nvCxnSpPr>
                      <p:cNvPr id="38" name="Straight Connector 37">
                        <a:extLst>
                          <a:ext uri="{FF2B5EF4-FFF2-40B4-BE49-F238E27FC236}">
                            <a16:creationId xmlns:a16="http://schemas.microsoft.com/office/drawing/2014/main" id="{E72BA4CB-6596-4273-A881-E69CAF30B87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1BDDC6D-AF75-44F7-AEE5-5AC06423D6D9}"/>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3E6B83E-6608-427F-A64F-F4A5E02E1EF6}"/>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B00AC8-96AF-4EE6-A34C-0C009886F07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1848D6-6214-46C5-BDD3-1C87C7AAB24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B593BA-F335-435A-BA99-55CDBEC6EB1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A3ADB6-B4A1-4D52-AFE4-F2A42719CE1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8DE358F-CD6A-4DC8-95D9-7E31B016593C}"/>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6734B26-4B2F-4BAA-A3CA-60A67036CFB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1499A60E-32A6-459A-A4FC-E4F453DFA25D}"/>
                      </a:ext>
                    </a:extLst>
                  </p:cNvPr>
                  <p:cNvGrpSpPr/>
                  <p:nvPr/>
                </p:nvGrpSpPr>
                <p:grpSpPr>
                  <a:xfrm rot="16200000">
                    <a:off x="7309959" y="4483973"/>
                    <a:ext cx="599126" cy="444796"/>
                    <a:chOff x="2439179" y="2873896"/>
                    <a:chExt cx="1114113" cy="584436"/>
                  </a:xfrm>
                </p:grpSpPr>
                <p:grpSp>
                  <p:nvGrpSpPr>
                    <p:cNvPr id="16" name="Group 15">
                      <a:extLst>
                        <a:ext uri="{FF2B5EF4-FFF2-40B4-BE49-F238E27FC236}">
                          <a16:creationId xmlns:a16="http://schemas.microsoft.com/office/drawing/2014/main" id="{8266E2F6-ECB6-40B9-9CF7-E559CE23E351}"/>
                        </a:ext>
                      </a:extLst>
                    </p:cNvPr>
                    <p:cNvGrpSpPr/>
                    <p:nvPr/>
                  </p:nvGrpSpPr>
                  <p:grpSpPr>
                    <a:xfrm>
                      <a:off x="2439179" y="2876979"/>
                      <a:ext cx="1113690" cy="581353"/>
                      <a:chOff x="2439179" y="2876979"/>
                      <a:chExt cx="1113690" cy="581353"/>
                    </a:xfrm>
                  </p:grpSpPr>
                  <p:cxnSp>
                    <p:nvCxnSpPr>
                      <p:cNvPr id="27" name="Straight Connector 26">
                        <a:extLst>
                          <a:ext uri="{FF2B5EF4-FFF2-40B4-BE49-F238E27FC236}">
                            <a16:creationId xmlns:a16="http://schemas.microsoft.com/office/drawing/2014/main" id="{2729066A-8D8E-4601-92C6-9A50498AE58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FA3FE7-0015-4274-8BF0-1B2FD2B1861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09B3E7-5C88-4B5E-9099-0A8119BCF54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DA00CD-7CE0-4C78-85CE-E32ED87AED0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5E5C46-7CFF-4B9A-B59A-CF7B9D942981}"/>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37AD05E-0658-468F-91D9-0E8F493790E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3D037F-3F44-4039-A0AE-A2F8EE468C30}"/>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FB40DB-C70C-4FEC-A772-FF3EB585BB9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B513F3-2848-46C7-AE51-D93CD37F5E8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FD488B-B730-42F5-918E-479C6A026849}"/>
                        </a:ext>
                      </a:extLst>
                    </p:cNvPr>
                    <p:cNvGrpSpPr/>
                    <p:nvPr/>
                  </p:nvGrpSpPr>
                  <p:grpSpPr>
                    <a:xfrm rot="10800000">
                      <a:off x="2439602" y="2873896"/>
                      <a:ext cx="1113690" cy="581353"/>
                      <a:chOff x="2439179" y="2876979"/>
                      <a:chExt cx="1113690" cy="581353"/>
                    </a:xfrm>
                  </p:grpSpPr>
                  <p:cxnSp>
                    <p:nvCxnSpPr>
                      <p:cNvPr id="18" name="Straight Connector 17">
                        <a:extLst>
                          <a:ext uri="{FF2B5EF4-FFF2-40B4-BE49-F238E27FC236}">
                            <a16:creationId xmlns:a16="http://schemas.microsoft.com/office/drawing/2014/main" id="{258866D3-57CD-4474-90F8-1154DC3616E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9B2D9C5-675F-4CF6-B1D6-F95CA99BD8E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99FB47-BA87-4F31-B917-29DA04B86BF8}"/>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CD3B83-5DCF-4ACA-8E95-2E14513FD12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061E41-614F-42E0-99C9-8B10142AB01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2BA73C-0FE0-4572-8346-0456C7DA96D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25E083-77FC-4345-9D1A-E3B48EE55E3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4E2448-7DC0-41F6-BC3D-20376758C62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4705D4-B1D0-4542-B085-7D98C5439CD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516257-0160-4AD5-9845-D22377081400}"/>
                      </a:ext>
                    </a:extLst>
                  </p:cNvPr>
                  <p:cNvSpPr txBox="1"/>
                  <p:nvPr/>
                </p:nvSpPr>
                <p:spPr>
                  <a:xfrm>
                    <a:off x="3035494" y="3139021"/>
                    <a:ext cx="2121758" cy="10012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FF0000"/>
                              </a:solidFill>
                              <a:latin typeface="Cambria Math" panose="02040503050406030204" pitchFamily="18" charset="0"/>
                            </a:rPr>
                            <m:t>𝛼</m:t>
                          </m:r>
                          <m:r>
                            <a:rPr lang="en-GB" sz="36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8" name="TextBox 7">
                    <a:extLst>
                      <a:ext uri="{FF2B5EF4-FFF2-40B4-BE49-F238E27FC236}">
                        <a16:creationId xmlns:a16="http://schemas.microsoft.com/office/drawing/2014/main" id="{AE516257-0160-4AD5-9845-D22377081400}"/>
                      </a:ext>
                    </a:extLst>
                  </p:cNvPr>
                  <p:cNvSpPr txBox="1">
                    <a:spLocks noRot="1" noChangeAspect="1" noMove="1" noResize="1" noEditPoints="1" noAdjustHandles="1" noChangeArrowheads="1" noChangeShapeType="1" noTextEdit="1"/>
                  </p:cNvSpPr>
                  <p:nvPr/>
                </p:nvSpPr>
                <p:spPr>
                  <a:xfrm>
                    <a:off x="3035494" y="3139021"/>
                    <a:ext cx="2121758" cy="1001217"/>
                  </a:xfrm>
                  <a:prstGeom prst="rect">
                    <a:avLst/>
                  </a:prstGeom>
                  <a:blipFill>
                    <a:blip r:embed="rId5"/>
                    <a:stretch>
                      <a:fillRect/>
                    </a:stretch>
                  </a:blipFill>
                </p:spPr>
                <p:txBody>
                  <a:bodyPr/>
                  <a:lstStyle/>
                  <a:p>
                    <a:r>
                      <a:rPr lang="en-CA">
                        <a:noFill/>
                      </a:rPr>
                      <a:t> </a:t>
                    </a:r>
                  </a:p>
                </p:txBody>
              </p:sp>
            </mc:Fallback>
          </mc:AlternateContent>
        </p:grpSp>
      </p:grpSp>
      <p:grpSp>
        <p:nvGrpSpPr>
          <p:cNvPr id="474" name="Group 473">
            <a:extLst>
              <a:ext uri="{FF2B5EF4-FFF2-40B4-BE49-F238E27FC236}">
                <a16:creationId xmlns:a16="http://schemas.microsoft.com/office/drawing/2014/main" id="{5AE65BAF-C453-460A-9F25-A8349209B563}"/>
              </a:ext>
            </a:extLst>
          </p:cNvPr>
          <p:cNvGrpSpPr/>
          <p:nvPr/>
        </p:nvGrpSpPr>
        <p:grpSpPr>
          <a:xfrm>
            <a:off x="3201924" y="3819916"/>
            <a:ext cx="1394738" cy="3070366"/>
            <a:chOff x="3201924" y="3819916"/>
            <a:chExt cx="1394738" cy="3070366"/>
          </a:xfrm>
        </p:grpSpPr>
        <p:grpSp>
          <p:nvGrpSpPr>
            <p:cNvPr id="98" name="Group 97">
              <a:extLst>
                <a:ext uri="{FF2B5EF4-FFF2-40B4-BE49-F238E27FC236}">
                  <a16:creationId xmlns:a16="http://schemas.microsoft.com/office/drawing/2014/main" id="{7E1DBCA2-1F5C-46F1-961C-4B53BF6ACF1E}"/>
                </a:ext>
              </a:extLst>
            </p:cNvPr>
            <p:cNvGrpSpPr/>
            <p:nvPr/>
          </p:nvGrpSpPr>
          <p:grpSpPr>
            <a:xfrm>
              <a:off x="3201924" y="3819916"/>
              <a:ext cx="1394738" cy="1949486"/>
              <a:chOff x="-227" y="3237573"/>
              <a:chExt cx="2160557" cy="3019906"/>
            </a:xfrm>
          </p:grpSpPr>
          <p:grpSp>
            <p:nvGrpSpPr>
              <p:cNvPr id="99" name="Group 98">
                <a:extLst>
                  <a:ext uri="{FF2B5EF4-FFF2-40B4-BE49-F238E27FC236}">
                    <a16:creationId xmlns:a16="http://schemas.microsoft.com/office/drawing/2014/main" id="{090B936A-4920-4754-8017-FC41B8F62D08}"/>
                  </a:ext>
                </a:extLst>
              </p:cNvPr>
              <p:cNvGrpSpPr/>
              <p:nvPr/>
            </p:nvGrpSpPr>
            <p:grpSpPr>
              <a:xfrm>
                <a:off x="32222" y="4169715"/>
                <a:ext cx="2128108" cy="2087764"/>
                <a:chOff x="9663199" y="4227286"/>
                <a:chExt cx="2128108" cy="2087764"/>
              </a:xfrm>
            </p:grpSpPr>
            <p:grpSp>
              <p:nvGrpSpPr>
                <p:cNvPr id="101" name="Group 100">
                  <a:extLst>
                    <a:ext uri="{FF2B5EF4-FFF2-40B4-BE49-F238E27FC236}">
                      <a16:creationId xmlns:a16="http://schemas.microsoft.com/office/drawing/2014/main" id="{C72F1668-0BE7-4C15-A91B-8D02E20C7376}"/>
                    </a:ext>
                  </a:extLst>
                </p:cNvPr>
                <p:cNvGrpSpPr/>
                <p:nvPr/>
              </p:nvGrpSpPr>
              <p:grpSpPr>
                <a:xfrm>
                  <a:off x="9663199" y="4227286"/>
                  <a:ext cx="2128108" cy="2087764"/>
                  <a:chOff x="940904" y="3644348"/>
                  <a:chExt cx="2796209" cy="2743200"/>
                </a:xfrm>
              </p:grpSpPr>
              <p:sp>
                <p:nvSpPr>
                  <p:cNvPr id="187" name="Rectangle 186">
                    <a:extLst>
                      <a:ext uri="{FF2B5EF4-FFF2-40B4-BE49-F238E27FC236}">
                        <a16:creationId xmlns:a16="http://schemas.microsoft.com/office/drawing/2014/main" id="{5250ECC9-DE11-4E5E-964F-733770323E0E}"/>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8A8C3C68-C65A-4C82-8F7E-B2E06BC1E799}"/>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2" name="Oval 101">
                  <a:extLst>
                    <a:ext uri="{FF2B5EF4-FFF2-40B4-BE49-F238E27FC236}">
                      <a16:creationId xmlns:a16="http://schemas.microsoft.com/office/drawing/2014/main" id="{6A64725F-81D6-4354-8E50-5FAC8F903EF9}"/>
                    </a:ext>
                  </a:extLst>
                </p:cNvPr>
                <p:cNvSpPr/>
                <p:nvPr/>
              </p:nvSpPr>
              <p:spPr>
                <a:xfrm>
                  <a:off x="10318777" y="486269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3" name="Group 102">
                  <a:extLst>
                    <a:ext uri="{FF2B5EF4-FFF2-40B4-BE49-F238E27FC236}">
                      <a16:creationId xmlns:a16="http://schemas.microsoft.com/office/drawing/2014/main" id="{BC33B586-C895-46F1-90D6-A95DB8466807}"/>
                    </a:ext>
                  </a:extLst>
                </p:cNvPr>
                <p:cNvGrpSpPr/>
                <p:nvPr/>
              </p:nvGrpSpPr>
              <p:grpSpPr>
                <a:xfrm>
                  <a:off x="9879337" y="5048770"/>
                  <a:ext cx="439441" cy="444796"/>
                  <a:chOff x="2439179" y="2873896"/>
                  <a:chExt cx="1114113" cy="584436"/>
                </a:xfrm>
              </p:grpSpPr>
              <p:grpSp>
                <p:nvGrpSpPr>
                  <p:cNvPr id="167" name="Group 166">
                    <a:extLst>
                      <a:ext uri="{FF2B5EF4-FFF2-40B4-BE49-F238E27FC236}">
                        <a16:creationId xmlns:a16="http://schemas.microsoft.com/office/drawing/2014/main" id="{EDA4BB72-DC56-4192-A949-9CA4200444D2}"/>
                      </a:ext>
                    </a:extLst>
                  </p:cNvPr>
                  <p:cNvGrpSpPr/>
                  <p:nvPr/>
                </p:nvGrpSpPr>
                <p:grpSpPr>
                  <a:xfrm>
                    <a:off x="2439179" y="2876979"/>
                    <a:ext cx="1113690" cy="581353"/>
                    <a:chOff x="2439179" y="2876979"/>
                    <a:chExt cx="1113690" cy="581353"/>
                  </a:xfrm>
                </p:grpSpPr>
                <p:cxnSp>
                  <p:nvCxnSpPr>
                    <p:cNvPr id="178" name="Straight Connector 177">
                      <a:extLst>
                        <a:ext uri="{FF2B5EF4-FFF2-40B4-BE49-F238E27FC236}">
                          <a16:creationId xmlns:a16="http://schemas.microsoft.com/office/drawing/2014/main" id="{6F175D08-8ED8-4B66-BA03-B050B52B6FF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6E530B4-AF3D-4B61-9014-A4E63E171DD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AF559A3-40CF-4F44-AD33-37FC7515D8AF}"/>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ED77E02-0CC1-4285-9CB7-04C3412DCA4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9A8FBB0-FD48-4414-9D61-DCEF38EE899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F502A49-BE80-4B79-85BC-FCD5783EA0F2}"/>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41ED257-31F3-4736-8EB7-75A87DF133BA}"/>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EEBD69C-ADB2-4F0C-B5FE-ED54CEDE5B5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86A0423-736D-4C0F-B32A-79DA4F52F751}"/>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17105F1C-CBE5-4257-862A-0BCC01D6BF97}"/>
                      </a:ext>
                    </a:extLst>
                  </p:cNvPr>
                  <p:cNvGrpSpPr/>
                  <p:nvPr/>
                </p:nvGrpSpPr>
                <p:grpSpPr>
                  <a:xfrm rot="10800000">
                    <a:off x="2439602" y="2873896"/>
                    <a:ext cx="1113690" cy="581353"/>
                    <a:chOff x="2439179" y="2876979"/>
                    <a:chExt cx="1113690" cy="581353"/>
                  </a:xfrm>
                </p:grpSpPr>
                <p:cxnSp>
                  <p:nvCxnSpPr>
                    <p:cNvPr id="169" name="Straight Connector 168">
                      <a:extLst>
                        <a:ext uri="{FF2B5EF4-FFF2-40B4-BE49-F238E27FC236}">
                          <a16:creationId xmlns:a16="http://schemas.microsoft.com/office/drawing/2014/main" id="{DB3E293E-1DAE-490C-9733-464C62864AB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95B5E2B-A276-4D26-9950-A738AF534BCA}"/>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11231C0-3419-41D3-8472-A2ACDA0A4568}"/>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FC398E4-297B-44F5-8B93-52F7928307B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EB744E4-81D2-4195-8938-CD79B4C8ED7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F3F4A0-EBA2-4296-B6FF-B8FB0A06D9E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317B382-F2B6-441E-8335-6AFF82D2E0D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F76B05B-4CF5-4A50-99BF-FA832ECEFFC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28C1D20-8348-4AAA-8B1B-DE921A6AF37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BD532782-3CAC-4C92-A37C-1CE16774A18B}"/>
                    </a:ext>
                  </a:extLst>
                </p:cNvPr>
                <p:cNvGrpSpPr/>
                <p:nvPr/>
              </p:nvGrpSpPr>
              <p:grpSpPr>
                <a:xfrm>
                  <a:off x="11155193" y="5052287"/>
                  <a:ext cx="439441" cy="444796"/>
                  <a:chOff x="2439179" y="2873896"/>
                  <a:chExt cx="1114113" cy="584436"/>
                </a:xfrm>
              </p:grpSpPr>
              <p:grpSp>
                <p:nvGrpSpPr>
                  <p:cNvPr id="147" name="Group 146">
                    <a:extLst>
                      <a:ext uri="{FF2B5EF4-FFF2-40B4-BE49-F238E27FC236}">
                        <a16:creationId xmlns:a16="http://schemas.microsoft.com/office/drawing/2014/main" id="{DA6962D7-A66D-4B6D-9DA0-4783B33B1BD1}"/>
                      </a:ext>
                    </a:extLst>
                  </p:cNvPr>
                  <p:cNvGrpSpPr/>
                  <p:nvPr/>
                </p:nvGrpSpPr>
                <p:grpSpPr>
                  <a:xfrm>
                    <a:off x="2439179" y="2876979"/>
                    <a:ext cx="1113690" cy="581353"/>
                    <a:chOff x="2439179" y="2876979"/>
                    <a:chExt cx="1113690" cy="581353"/>
                  </a:xfrm>
                </p:grpSpPr>
                <p:cxnSp>
                  <p:nvCxnSpPr>
                    <p:cNvPr id="158" name="Straight Connector 157">
                      <a:extLst>
                        <a:ext uri="{FF2B5EF4-FFF2-40B4-BE49-F238E27FC236}">
                          <a16:creationId xmlns:a16="http://schemas.microsoft.com/office/drawing/2014/main" id="{C13D5675-91F2-41B9-90B0-1C12161AF7F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6915305-044B-4F60-A6D2-6D3F8683E7B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5CBCE45-F860-4CE7-AF35-57A63122CB28}"/>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A4A95CE-1627-4ECC-9C75-F12BB686EF87}"/>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45F9ED8-1E1B-401D-83BB-4EA98463A661}"/>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1C6A8A6-6A5E-41BE-AEB1-D8195907D223}"/>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FDD9ADE-1444-47A6-B3FE-1DDFFB0FE019}"/>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A14596E-D33D-483D-979B-FA48D625891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52A130D-93DA-48E4-B615-AC178EE3811B}"/>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3043C0BB-F22A-4B4C-BE03-94F1E8121DB9}"/>
                      </a:ext>
                    </a:extLst>
                  </p:cNvPr>
                  <p:cNvGrpSpPr/>
                  <p:nvPr/>
                </p:nvGrpSpPr>
                <p:grpSpPr>
                  <a:xfrm rot="10800000">
                    <a:off x="2439602" y="2873896"/>
                    <a:ext cx="1113690" cy="581353"/>
                    <a:chOff x="2439179" y="2876979"/>
                    <a:chExt cx="1113690" cy="581353"/>
                  </a:xfrm>
                </p:grpSpPr>
                <p:cxnSp>
                  <p:nvCxnSpPr>
                    <p:cNvPr id="149" name="Straight Connector 148">
                      <a:extLst>
                        <a:ext uri="{FF2B5EF4-FFF2-40B4-BE49-F238E27FC236}">
                          <a16:creationId xmlns:a16="http://schemas.microsoft.com/office/drawing/2014/main" id="{56DAC46D-DCA4-4FF8-AD68-301F2FD3E41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DD3C8-E3F2-486F-8726-C6E6A0B784A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588FCC0-C603-4699-8CD8-74B1A40BD53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5FC4D81-9BEF-4B16-A9D0-12A6266F30F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CC17F96-4045-4F7A-95F0-851D27AE113B}"/>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D2FE4F6-B593-4C9E-AA99-30CEC65DB3F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4240CBC-A5BD-4CAF-983F-770944CFB4B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1C5C2F-B925-42A7-9540-18356E188528}"/>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6E01277-302D-4E7E-9441-C29FB6694097}"/>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67154DE7-E29B-4EAB-A751-D9742FE334C9}"/>
                    </a:ext>
                  </a:extLst>
                </p:cNvPr>
                <p:cNvGrpSpPr/>
                <p:nvPr/>
              </p:nvGrpSpPr>
              <p:grpSpPr>
                <a:xfrm rot="16200000">
                  <a:off x="10516274" y="5679987"/>
                  <a:ext cx="439441" cy="444796"/>
                  <a:chOff x="2439179" y="2873896"/>
                  <a:chExt cx="1114113" cy="584436"/>
                </a:xfrm>
              </p:grpSpPr>
              <p:grpSp>
                <p:nvGrpSpPr>
                  <p:cNvPr id="127" name="Group 126">
                    <a:extLst>
                      <a:ext uri="{FF2B5EF4-FFF2-40B4-BE49-F238E27FC236}">
                        <a16:creationId xmlns:a16="http://schemas.microsoft.com/office/drawing/2014/main" id="{72E23F82-7C01-48E9-835C-F98FD3C67E17}"/>
                      </a:ext>
                    </a:extLst>
                  </p:cNvPr>
                  <p:cNvGrpSpPr/>
                  <p:nvPr/>
                </p:nvGrpSpPr>
                <p:grpSpPr>
                  <a:xfrm>
                    <a:off x="2439179" y="2876979"/>
                    <a:ext cx="1113690" cy="581353"/>
                    <a:chOff x="2439179" y="2876979"/>
                    <a:chExt cx="1113690" cy="581353"/>
                  </a:xfrm>
                </p:grpSpPr>
                <p:cxnSp>
                  <p:nvCxnSpPr>
                    <p:cNvPr id="138" name="Straight Connector 137">
                      <a:extLst>
                        <a:ext uri="{FF2B5EF4-FFF2-40B4-BE49-F238E27FC236}">
                          <a16:creationId xmlns:a16="http://schemas.microsoft.com/office/drawing/2014/main" id="{03C1DBD7-693F-4681-A404-69ABB9D0903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CCE9452-C35A-4BA7-9726-D255C31E260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1B681E1-AC2D-4A20-9FED-2AD6C6E4439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52ECEEC-18C9-4C2E-9E96-6B157FB3C7B9}"/>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EBE5567-61A9-4ABB-9AC8-989B1B469670}"/>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6BCC789-6575-418C-9078-AC9803116E7F}"/>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4782889-550B-4927-9B08-5F1A408172B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78D3986-48EE-4B61-BBE9-D2B7E6A7199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AB592F1-B9FF-4F56-A12E-A9C97DC7A176}"/>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1497900F-ADE3-434D-BB76-DC3836D432FC}"/>
                      </a:ext>
                    </a:extLst>
                  </p:cNvPr>
                  <p:cNvGrpSpPr/>
                  <p:nvPr/>
                </p:nvGrpSpPr>
                <p:grpSpPr>
                  <a:xfrm rot="10800000">
                    <a:off x="2439602" y="2873896"/>
                    <a:ext cx="1113690" cy="581353"/>
                    <a:chOff x="2439179" y="2876979"/>
                    <a:chExt cx="1113690" cy="581353"/>
                  </a:xfrm>
                </p:grpSpPr>
                <p:cxnSp>
                  <p:nvCxnSpPr>
                    <p:cNvPr id="129" name="Straight Connector 128">
                      <a:extLst>
                        <a:ext uri="{FF2B5EF4-FFF2-40B4-BE49-F238E27FC236}">
                          <a16:creationId xmlns:a16="http://schemas.microsoft.com/office/drawing/2014/main" id="{63BB76A2-1B6C-4D6F-831E-E2E4C690399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58F24D0-1CEB-4795-806E-78560671482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5E25714-C924-446C-831C-DF39DBF6563A}"/>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A8CA329-4848-4B0C-B4BD-0D0EBB87D9B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3A54B32-E1D3-4777-A30A-1D94C4B28C7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891C792-BA9D-4ABF-8104-6630DF03A24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602E859-8164-4895-8AD6-75B491E6D7E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18C7130-CBEB-4B26-BE1D-23DA0CCDD10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73BDA17-BB0D-4466-8714-6E6D7D2A9DF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06" name="Group 105">
                  <a:extLst>
                    <a:ext uri="{FF2B5EF4-FFF2-40B4-BE49-F238E27FC236}">
                      <a16:creationId xmlns:a16="http://schemas.microsoft.com/office/drawing/2014/main" id="{A5DBB8B7-1E2C-4B62-951E-DC386719173B}"/>
                    </a:ext>
                  </a:extLst>
                </p:cNvPr>
                <p:cNvGrpSpPr/>
                <p:nvPr/>
              </p:nvGrpSpPr>
              <p:grpSpPr>
                <a:xfrm rot="16200000">
                  <a:off x="10519790" y="4404131"/>
                  <a:ext cx="439441" cy="444796"/>
                  <a:chOff x="2439179" y="2873896"/>
                  <a:chExt cx="1114113" cy="584436"/>
                </a:xfrm>
              </p:grpSpPr>
              <p:grpSp>
                <p:nvGrpSpPr>
                  <p:cNvPr id="107" name="Group 106">
                    <a:extLst>
                      <a:ext uri="{FF2B5EF4-FFF2-40B4-BE49-F238E27FC236}">
                        <a16:creationId xmlns:a16="http://schemas.microsoft.com/office/drawing/2014/main" id="{4C7893B2-0339-4E00-928A-02D4795848A2}"/>
                      </a:ext>
                    </a:extLst>
                  </p:cNvPr>
                  <p:cNvGrpSpPr/>
                  <p:nvPr/>
                </p:nvGrpSpPr>
                <p:grpSpPr>
                  <a:xfrm>
                    <a:off x="2439179" y="2876979"/>
                    <a:ext cx="1113690" cy="581353"/>
                    <a:chOff x="2439179" y="2876979"/>
                    <a:chExt cx="1113690" cy="581353"/>
                  </a:xfrm>
                </p:grpSpPr>
                <p:cxnSp>
                  <p:nvCxnSpPr>
                    <p:cNvPr id="118" name="Straight Connector 117">
                      <a:extLst>
                        <a:ext uri="{FF2B5EF4-FFF2-40B4-BE49-F238E27FC236}">
                          <a16:creationId xmlns:a16="http://schemas.microsoft.com/office/drawing/2014/main" id="{919CD4B1-1129-4280-AB36-4E96BEEF587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87038A8-8324-4FF4-93BC-7EA8C452A996}"/>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6AC27E0-ED21-4333-B075-0340950BE5B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4709BD1-D977-4B38-B596-9DDC672FA66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D4ABDF1-6BFD-4B7B-B8C8-B58EAA6049E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37CEC32-C7AC-4256-A43B-B97711BC0EA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1633FDE-7FCE-4B90-8D1A-61205FCA3F4D}"/>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2DFAD31-7187-4C5D-829E-C51EC5E658E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3B2065F-DE9D-408B-991B-377F7915CF9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35A6393E-3108-453B-A740-3E262CF0702A}"/>
                      </a:ext>
                    </a:extLst>
                  </p:cNvPr>
                  <p:cNvGrpSpPr/>
                  <p:nvPr/>
                </p:nvGrpSpPr>
                <p:grpSpPr>
                  <a:xfrm rot="10800000">
                    <a:off x="2439602" y="2873896"/>
                    <a:ext cx="1113690" cy="581353"/>
                    <a:chOff x="2439179" y="2876979"/>
                    <a:chExt cx="1113690" cy="581353"/>
                  </a:xfrm>
                </p:grpSpPr>
                <p:cxnSp>
                  <p:nvCxnSpPr>
                    <p:cNvPr id="109" name="Straight Connector 108">
                      <a:extLst>
                        <a:ext uri="{FF2B5EF4-FFF2-40B4-BE49-F238E27FC236}">
                          <a16:creationId xmlns:a16="http://schemas.microsoft.com/office/drawing/2014/main" id="{CDFF5E53-BB23-434E-BB1F-D6CC6B50A67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A1AEC20-FAED-42EA-9BBF-69936A7030D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0160CB4-C7EF-47E5-AEE9-59F3AA01F27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CB312E-10F5-42ED-A702-CB689A379C13}"/>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C57F972-D527-4503-8B23-AD18D3F5412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B2B2CCB-FDEF-4ED8-B8EE-739AB005C7C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890C09C-FD77-43E3-B1C7-D2DF78AAFFA3}"/>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D0C8D92-051B-4D7C-B1C2-D924A2BB67A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ADB46B5-6625-4A98-ACD4-ED8011CB55C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D54C895-9734-4F9F-A33C-EF571CEDFABF}"/>
                      </a:ext>
                    </a:extLst>
                  </p:cNvPr>
                  <p:cNvSpPr txBox="1"/>
                  <p:nvPr/>
                </p:nvSpPr>
                <p:spPr>
                  <a:xfrm>
                    <a:off x="-227" y="3237573"/>
                    <a:ext cx="2121758" cy="10012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70C0"/>
                              </a:solidFill>
                              <a:latin typeface="Cambria Math" panose="02040503050406030204" pitchFamily="18" charset="0"/>
                            </a:rPr>
                            <m:t>𝛼</m:t>
                          </m:r>
                          <m:r>
                            <a:rPr lang="en-GB" sz="3600" b="0" i="1" smtClean="0">
                              <a:solidFill>
                                <a:srgbClr val="0070C0"/>
                              </a:solidFill>
                              <a:latin typeface="Cambria Math" panose="02040503050406030204" pitchFamily="18" charset="0"/>
                            </a:rPr>
                            <m:t>=0</m:t>
                          </m:r>
                        </m:oMath>
                      </m:oMathPara>
                    </a14:m>
                    <a:endParaRPr lang="en-CA" sz="6000" u="sng" dirty="0">
                      <a:solidFill>
                        <a:srgbClr val="0070C0"/>
                      </a:solidFill>
                    </a:endParaRPr>
                  </a:p>
                </p:txBody>
              </p:sp>
            </mc:Choice>
            <mc:Fallback xmlns="">
              <p:sp>
                <p:nvSpPr>
                  <p:cNvPr id="100" name="TextBox 99">
                    <a:extLst>
                      <a:ext uri="{FF2B5EF4-FFF2-40B4-BE49-F238E27FC236}">
                        <a16:creationId xmlns:a16="http://schemas.microsoft.com/office/drawing/2014/main" id="{4D54C895-9734-4F9F-A33C-EF571CEDFABF}"/>
                      </a:ext>
                    </a:extLst>
                  </p:cNvPr>
                  <p:cNvSpPr txBox="1">
                    <a:spLocks noRot="1" noChangeAspect="1" noMove="1" noResize="1" noEditPoints="1" noAdjustHandles="1" noChangeArrowheads="1" noChangeShapeType="1" noTextEdit="1"/>
                  </p:cNvSpPr>
                  <p:nvPr/>
                </p:nvSpPr>
                <p:spPr>
                  <a:xfrm>
                    <a:off x="-227" y="3237573"/>
                    <a:ext cx="2121758" cy="1001217"/>
                  </a:xfrm>
                  <a:prstGeom prst="rect">
                    <a:avLst/>
                  </a:prstGeom>
                  <a:blipFill>
                    <a:blip r:embed="rId6"/>
                    <a:stretch>
                      <a:fillRect/>
                    </a:stretch>
                  </a:blipFill>
                </p:spPr>
                <p:txBody>
                  <a:bodyPr/>
                  <a:lstStyle/>
                  <a:p>
                    <a:r>
                      <a:rPr lang="en-CA">
                        <a:noFill/>
                      </a:rPr>
                      <a:t> </a:t>
                    </a:r>
                  </a:p>
                </p:txBody>
              </p:sp>
            </mc:Fallback>
          </mc:AlternateContent>
        </p:grpSp>
        <p:pic>
          <p:nvPicPr>
            <p:cNvPr id="189" name="Picture 6" descr="Earth, Planet, Space, World, Blue Planet, Outer Space">
              <a:extLst>
                <a:ext uri="{FF2B5EF4-FFF2-40B4-BE49-F238E27FC236}">
                  <a16:creationId xmlns:a16="http://schemas.microsoft.com/office/drawing/2014/main" id="{B2371CE8-1A90-422D-BEF2-10B7FC3728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0975" y="6002284"/>
              <a:ext cx="887998" cy="8879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5" name="Group 474">
            <a:extLst>
              <a:ext uri="{FF2B5EF4-FFF2-40B4-BE49-F238E27FC236}">
                <a16:creationId xmlns:a16="http://schemas.microsoft.com/office/drawing/2014/main" id="{76029F05-F6E4-48EE-8D24-16D0ED43F378}"/>
              </a:ext>
            </a:extLst>
          </p:cNvPr>
          <p:cNvGrpSpPr/>
          <p:nvPr/>
        </p:nvGrpSpPr>
        <p:grpSpPr>
          <a:xfrm>
            <a:off x="-102222" y="3914735"/>
            <a:ext cx="2844039" cy="2986418"/>
            <a:chOff x="-102222" y="3914735"/>
            <a:chExt cx="2844039" cy="2986418"/>
          </a:xfrm>
        </p:grpSpPr>
        <p:pic>
          <p:nvPicPr>
            <p:cNvPr id="191" name="Picture 2">
              <a:extLst>
                <a:ext uri="{FF2B5EF4-FFF2-40B4-BE49-F238E27FC236}">
                  <a16:creationId xmlns:a16="http://schemas.microsoft.com/office/drawing/2014/main" id="{35B270F7-C6FF-4CED-99AC-684E1FF200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22" y="3914735"/>
              <a:ext cx="2844039" cy="298641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283" name="Group 282">
              <a:extLst>
                <a:ext uri="{FF2B5EF4-FFF2-40B4-BE49-F238E27FC236}">
                  <a16:creationId xmlns:a16="http://schemas.microsoft.com/office/drawing/2014/main" id="{5AB4B206-8887-41E9-880C-14EEECEB4367}"/>
                </a:ext>
              </a:extLst>
            </p:cNvPr>
            <p:cNvGrpSpPr/>
            <p:nvPr/>
          </p:nvGrpSpPr>
          <p:grpSpPr>
            <a:xfrm>
              <a:off x="600664" y="4274525"/>
              <a:ext cx="1403441" cy="2100552"/>
              <a:chOff x="32222" y="3003560"/>
              <a:chExt cx="2174039" cy="3253919"/>
            </a:xfrm>
          </p:grpSpPr>
          <p:grpSp>
            <p:nvGrpSpPr>
              <p:cNvPr id="284" name="Group 283">
                <a:extLst>
                  <a:ext uri="{FF2B5EF4-FFF2-40B4-BE49-F238E27FC236}">
                    <a16:creationId xmlns:a16="http://schemas.microsoft.com/office/drawing/2014/main" id="{73F5BF2A-6317-45F5-B117-F87DC39E7B3A}"/>
                  </a:ext>
                </a:extLst>
              </p:cNvPr>
              <p:cNvGrpSpPr/>
              <p:nvPr/>
            </p:nvGrpSpPr>
            <p:grpSpPr>
              <a:xfrm>
                <a:off x="32222" y="4169715"/>
                <a:ext cx="2128108" cy="2087764"/>
                <a:chOff x="9663199" y="4227286"/>
                <a:chExt cx="2128108" cy="2087764"/>
              </a:xfrm>
            </p:grpSpPr>
            <p:grpSp>
              <p:nvGrpSpPr>
                <p:cNvPr id="286" name="Group 285">
                  <a:extLst>
                    <a:ext uri="{FF2B5EF4-FFF2-40B4-BE49-F238E27FC236}">
                      <a16:creationId xmlns:a16="http://schemas.microsoft.com/office/drawing/2014/main" id="{C4F39344-CCCB-473D-854B-06899CEDB8CF}"/>
                    </a:ext>
                  </a:extLst>
                </p:cNvPr>
                <p:cNvGrpSpPr/>
                <p:nvPr/>
              </p:nvGrpSpPr>
              <p:grpSpPr>
                <a:xfrm>
                  <a:off x="9663199" y="4227286"/>
                  <a:ext cx="2128108" cy="2087764"/>
                  <a:chOff x="940904" y="3644348"/>
                  <a:chExt cx="2796209" cy="2743200"/>
                </a:xfrm>
              </p:grpSpPr>
              <p:sp>
                <p:nvSpPr>
                  <p:cNvPr id="372" name="Rectangle 371">
                    <a:extLst>
                      <a:ext uri="{FF2B5EF4-FFF2-40B4-BE49-F238E27FC236}">
                        <a16:creationId xmlns:a16="http://schemas.microsoft.com/office/drawing/2014/main" id="{BF56932E-CB97-46F8-8FF8-A69183725646}"/>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3" name="Rectangle 372">
                    <a:extLst>
                      <a:ext uri="{FF2B5EF4-FFF2-40B4-BE49-F238E27FC236}">
                        <a16:creationId xmlns:a16="http://schemas.microsoft.com/office/drawing/2014/main" id="{6D022700-2EAD-4774-8E51-E79174E414C8}"/>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87" name="Oval 286">
                  <a:extLst>
                    <a:ext uri="{FF2B5EF4-FFF2-40B4-BE49-F238E27FC236}">
                      <a16:creationId xmlns:a16="http://schemas.microsoft.com/office/drawing/2014/main" id="{61685D2B-BADC-46C4-A35A-7E96EFF6DF68}"/>
                    </a:ext>
                  </a:extLst>
                </p:cNvPr>
                <p:cNvSpPr/>
                <p:nvPr/>
              </p:nvSpPr>
              <p:spPr>
                <a:xfrm>
                  <a:off x="10318777" y="4862692"/>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8" name="Group 287">
                  <a:extLst>
                    <a:ext uri="{FF2B5EF4-FFF2-40B4-BE49-F238E27FC236}">
                      <a16:creationId xmlns:a16="http://schemas.microsoft.com/office/drawing/2014/main" id="{F3E78174-9295-4BFF-AD31-94D70A81325C}"/>
                    </a:ext>
                  </a:extLst>
                </p:cNvPr>
                <p:cNvGrpSpPr/>
                <p:nvPr/>
              </p:nvGrpSpPr>
              <p:grpSpPr>
                <a:xfrm>
                  <a:off x="9879337" y="5048770"/>
                  <a:ext cx="439441" cy="444796"/>
                  <a:chOff x="2439179" y="2873896"/>
                  <a:chExt cx="1114113" cy="584436"/>
                </a:xfrm>
              </p:grpSpPr>
              <p:grpSp>
                <p:nvGrpSpPr>
                  <p:cNvPr id="352" name="Group 351">
                    <a:extLst>
                      <a:ext uri="{FF2B5EF4-FFF2-40B4-BE49-F238E27FC236}">
                        <a16:creationId xmlns:a16="http://schemas.microsoft.com/office/drawing/2014/main" id="{0DE40457-87C8-40AB-AF13-32614832EC9C}"/>
                      </a:ext>
                    </a:extLst>
                  </p:cNvPr>
                  <p:cNvGrpSpPr/>
                  <p:nvPr/>
                </p:nvGrpSpPr>
                <p:grpSpPr>
                  <a:xfrm>
                    <a:off x="2439179" y="2876979"/>
                    <a:ext cx="1113690" cy="581353"/>
                    <a:chOff x="2439179" y="2876979"/>
                    <a:chExt cx="1113690" cy="581353"/>
                  </a:xfrm>
                </p:grpSpPr>
                <p:cxnSp>
                  <p:nvCxnSpPr>
                    <p:cNvPr id="363" name="Straight Connector 362">
                      <a:extLst>
                        <a:ext uri="{FF2B5EF4-FFF2-40B4-BE49-F238E27FC236}">
                          <a16:creationId xmlns:a16="http://schemas.microsoft.com/office/drawing/2014/main" id="{67EB2E4C-4485-4679-93C9-C58B8745C249}"/>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C6E12E94-80FE-47F3-9536-8B8E07EDC343}"/>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4F3E06B4-98D0-4456-83CC-2B648CB33BA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3AB5017B-90D4-413B-82CD-1BB3964DBE7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E8EE4AD2-8062-421F-8F81-C968DC3E0342}"/>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16BB84B8-C978-4658-8B12-C829BE6C15A1}"/>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87485058-5A68-4993-BDF9-46CA89671A0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A31CE1E1-9893-4C35-B0B0-8822637899BA}"/>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DAF4B04C-8642-4921-A149-88A43C4F0B1C}"/>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53" name="Group 352">
                    <a:extLst>
                      <a:ext uri="{FF2B5EF4-FFF2-40B4-BE49-F238E27FC236}">
                        <a16:creationId xmlns:a16="http://schemas.microsoft.com/office/drawing/2014/main" id="{95683CF6-ED21-4215-AC4C-7906DD00BB22}"/>
                      </a:ext>
                    </a:extLst>
                  </p:cNvPr>
                  <p:cNvGrpSpPr/>
                  <p:nvPr/>
                </p:nvGrpSpPr>
                <p:grpSpPr>
                  <a:xfrm rot="10800000">
                    <a:off x="2439602" y="2873896"/>
                    <a:ext cx="1113690" cy="581353"/>
                    <a:chOff x="2439179" y="2876979"/>
                    <a:chExt cx="1113690" cy="581353"/>
                  </a:xfrm>
                </p:grpSpPr>
                <p:cxnSp>
                  <p:nvCxnSpPr>
                    <p:cNvPr id="354" name="Straight Connector 353">
                      <a:extLst>
                        <a:ext uri="{FF2B5EF4-FFF2-40B4-BE49-F238E27FC236}">
                          <a16:creationId xmlns:a16="http://schemas.microsoft.com/office/drawing/2014/main" id="{52CD4401-AD97-483E-A9F9-033F54DFAB53}"/>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CD576BF6-80C1-4633-B2A8-43629110D0E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82CFC3E0-346E-44BF-9C9F-E6935815966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6FA929A-7079-4F70-A196-5A74E8AFD0B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94A80C69-2776-47BD-8763-CEF04AC643C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73CC64D2-BCDB-4E3C-86F9-77C0DFE1DC0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13480A7-0353-45D6-9EA1-392F7AE865B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C2116E44-18E7-4012-B1B6-1D1DEAF8891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F8F27D5D-42DB-4E8A-9453-7A3666A2543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89" name="Group 288">
                  <a:extLst>
                    <a:ext uri="{FF2B5EF4-FFF2-40B4-BE49-F238E27FC236}">
                      <a16:creationId xmlns:a16="http://schemas.microsoft.com/office/drawing/2014/main" id="{49BE7F00-C2A7-42E0-B6C5-E2C88831B600}"/>
                    </a:ext>
                  </a:extLst>
                </p:cNvPr>
                <p:cNvGrpSpPr/>
                <p:nvPr/>
              </p:nvGrpSpPr>
              <p:grpSpPr>
                <a:xfrm>
                  <a:off x="11155193" y="5052287"/>
                  <a:ext cx="439441" cy="444796"/>
                  <a:chOff x="2439179" y="2873896"/>
                  <a:chExt cx="1114113" cy="584436"/>
                </a:xfrm>
              </p:grpSpPr>
              <p:grpSp>
                <p:nvGrpSpPr>
                  <p:cNvPr id="332" name="Group 331">
                    <a:extLst>
                      <a:ext uri="{FF2B5EF4-FFF2-40B4-BE49-F238E27FC236}">
                        <a16:creationId xmlns:a16="http://schemas.microsoft.com/office/drawing/2014/main" id="{27DF6BF7-C3E2-4538-A081-1A371BDE31AC}"/>
                      </a:ext>
                    </a:extLst>
                  </p:cNvPr>
                  <p:cNvGrpSpPr/>
                  <p:nvPr/>
                </p:nvGrpSpPr>
                <p:grpSpPr>
                  <a:xfrm>
                    <a:off x="2439179" y="2876979"/>
                    <a:ext cx="1113690" cy="581353"/>
                    <a:chOff x="2439179" y="2876979"/>
                    <a:chExt cx="1113690" cy="581353"/>
                  </a:xfrm>
                </p:grpSpPr>
                <p:cxnSp>
                  <p:nvCxnSpPr>
                    <p:cNvPr id="343" name="Straight Connector 342">
                      <a:extLst>
                        <a:ext uri="{FF2B5EF4-FFF2-40B4-BE49-F238E27FC236}">
                          <a16:creationId xmlns:a16="http://schemas.microsoft.com/office/drawing/2014/main" id="{A0B7512D-536C-405D-AF77-146269377210}"/>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E60B85D2-776A-4F80-80E4-5E5F40FBB62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4CAAD83-B5F1-47F8-A138-94776FC51D2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E57D7281-5E80-4A94-B708-470863F0D264}"/>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09FD9C8D-698B-4E14-A8B5-C2203A32819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F97A120B-A2B6-43BA-AE9B-20B42420321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AC439DF-DDAB-4D22-AC7C-7EB9FAEC162B}"/>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0B4A759-8B75-47A2-922C-61E4DBCA343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281386CB-E802-40C0-8D54-A5C0DC9AB405}"/>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D37E83D5-F235-4C69-9B0D-81550DB89CD4}"/>
                      </a:ext>
                    </a:extLst>
                  </p:cNvPr>
                  <p:cNvGrpSpPr/>
                  <p:nvPr/>
                </p:nvGrpSpPr>
                <p:grpSpPr>
                  <a:xfrm rot="10800000">
                    <a:off x="2439602" y="2873896"/>
                    <a:ext cx="1113690" cy="581353"/>
                    <a:chOff x="2439179" y="2876979"/>
                    <a:chExt cx="1113690" cy="581353"/>
                  </a:xfrm>
                </p:grpSpPr>
                <p:cxnSp>
                  <p:nvCxnSpPr>
                    <p:cNvPr id="334" name="Straight Connector 333">
                      <a:extLst>
                        <a:ext uri="{FF2B5EF4-FFF2-40B4-BE49-F238E27FC236}">
                          <a16:creationId xmlns:a16="http://schemas.microsoft.com/office/drawing/2014/main" id="{9871ED0C-2FF6-4905-A6D7-94770614770B}"/>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93470C7-2A36-4971-90A5-4BA4A5511E8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E0506451-0990-4D29-952C-BEF5714A87F8}"/>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5C37093-2274-4C60-BEEE-235EFCD9A1F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EC403BA7-9632-4E27-92DA-05AC3E795643}"/>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B6B1CBA0-341D-483C-ABD2-B96FFE9D761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B12414A8-CDE0-4057-8DBF-D23ACA32DE0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78336D3A-B958-4969-951D-72B2F5CAACCF}"/>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6977669-6D08-46D6-95DA-82D7A1104AB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90" name="Group 289">
                  <a:extLst>
                    <a:ext uri="{FF2B5EF4-FFF2-40B4-BE49-F238E27FC236}">
                      <a16:creationId xmlns:a16="http://schemas.microsoft.com/office/drawing/2014/main" id="{3FAE5093-CE2B-420B-AEE5-4FC35067BAEE}"/>
                    </a:ext>
                  </a:extLst>
                </p:cNvPr>
                <p:cNvGrpSpPr/>
                <p:nvPr/>
              </p:nvGrpSpPr>
              <p:grpSpPr>
                <a:xfrm rot="16200000">
                  <a:off x="10516274" y="5679987"/>
                  <a:ext cx="439441" cy="444796"/>
                  <a:chOff x="2439179" y="2873896"/>
                  <a:chExt cx="1114113" cy="584436"/>
                </a:xfrm>
              </p:grpSpPr>
              <p:grpSp>
                <p:nvGrpSpPr>
                  <p:cNvPr id="312" name="Group 311">
                    <a:extLst>
                      <a:ext uri="{FF2B5EF4-FFF2-40B4-BE49-F238E27FC236}">
                        <a16:creationId xmlns:a16="http://schemas.microsoft.com/office/drawing/2014/main" id="{AF10F64B-7B41-45A0-92F6-1A86FC321A78}"/>
                      </a:ext>
                    </a:extLst>
                  </p:cNvPr>
                  <p:cNvGrpSpPr/>
                  <p:nvPr/>
                </p:nvGrpSpPr>
                <p:grpSpPr>
                  <a:xfrm>
                    <a:off x="2439179" y="2876979"/>
                    <a:ext cx="1113690" cy="581353"/>
                    <a:chOff x="2439179" y="2876979"/>
                    <a:chExt cx="1113690" cy="581353"/>
                  </a:xfrm>
                </p:grpSpPr>
                <p:cxnSp>
                  <p:nvCxnSpPr>
                    <p:cNvPr id="323" name="Straight Connector 322">
                      <a:extLst>
                        <a:ext uri="{FF2B5EF4-FFF2-40B4-BE49-F238E27FC236}">
                          <a16:creationId xmlns:a16="http://schemas.microsoft.com/office/drawing/2014/main" id="{D74571FA-6C60-400F-9497-F0FCC151E237}"/>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CFA083FB-E904-4FA2-9B49-659B1DA3893F}"/>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25F7FA04-596A-494C-B124-DB665A032609}"/>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55EBC6A-6A82-485B-9D68-1C1E2E1D1CB7}"/>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A91A8E8D-7E6C-46E0-89E0-F16B7484145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7B3EFA6-7BD0-4FC4-87AF-50D9F3C29A7F}"/>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1F837121-48E9-4F9D-9CAE-59497643736F}"/>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6DC7EC07-476C-461F-9DE2-2B85F9B1355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56EA58A1-EF43-48AA-9B88-53F6DD2EACE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152F5AF2-3322-4A8D-8223-283558F6A1F5}"/>
                      </a:ext>
                    </a:extLst>
                  </p:cNvPr>
                  <p:cNvGrpSpPr/>
                  <p:nvPr/>
                </p:nvGrpSpPr>
                <p:grpSpPr>
                  <a:xfrm rot="10800000">
                    <a:off x="2439602" y="2873896"/>
                    <a:ext cx="1113690" cy="581353"/>
                    <a:chOff x="2439179" y="2876979"/>
                    <a:chExt cx="1113690" cy="581353"/>
                  </a:xfrm>
                </p:grpSpPr>
                <p:cxnSp>
                  <p:nvCxnSpPr>
                    <p:cNvPr id="314" name="Straight Connector 313">
                      <a:extLst>
                        <a:ext uri="{FF2B5EF4-FFF2-40B4-BE49-F238E27FC236}">
                          <a16:creationId xmlns:a16="http://schemas.microsoft.com/office/drawing/2014/main" id="{E850C534-5A7E-4D46-B6DC-28CDA0A1335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73C65EF-4DB5-481D-919D-A7349A1302D7}"/>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F097517E-14F4-4A58-8B51-B6C8E29B10A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4BE263AC-B673-4800-B9A7-1ABBC9EF499A}"/>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E0AF8EB1-ECBD-48FC-B34F-7BD9DE4DC27E}"/>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56CD483-13BC-4CF9-A327-36387B87478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4D5FCD55-EEC2-4C4C-8892-06E9287E681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7BF5BF7-E703-48C3-BF55-2649FC739BF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3C2A169E-3E4D-4B4F-9F2E-FF50494CEAF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91" name="Group 290">
                  <a:extLst>
                    <a:ext uri="{FF2B5EF4-FFF2-40B4-BE49-F238E27FC236}">
                      <a16:creationId xmlns:a16="http://schemas.microsoft.com/office/drawing/2014/main" id="{584894B3-65AD-42DE-BBCE-96C9E5CDCBFE}"/>
                    </a:ext>
                  </a:extLst>
                </p:cNvPr>
                <p:cNvGrpSpPr/>
                <p:nvPr/>
              </p:nvGrpSpPr>
              <p:grpSpPr>
                <a:xfrm rot="16200000">
                  <a:off x="10519790" y="4404131"/>
                  <a:ext cx="439441" cy="444796"/>
                  <a:chOff x="2439179" y="2873896"/>
                  <a:chExt cx="1114113" cy="584436"/>
                </a:xfrm>
              </p:grpSpPr>
              <p:grpSp>
                <p:nvGrpSpPr>
                  <p:cNvPr id="292" name="Group 291">
                    <a:extLst>
                      <a:ext uri="{FF2B5EF4-FFF2-40B4-BE49-F238E27FC236}">
                        <a16:creationId xmlns:a16="http://schemas.microsoft.com/office/drawing/2014/main" id="{F5DD8541-3074-4295-BFA7-2A33333E3D1A}"/>
                      </a:ext>
                    </a:extLst>
                  </p:cNvPr>
                  <p:cNvGrpSpPr/>
                  <p:nvPr/>
                </p:nvGrpSpPr>
                <p:grpSpPr>
                  <a:xfrm>
                    <a:off x="2439179" y="2876979"/>
                    <a:ext cx="1113690" cy="581353"/>
                    <a:chOff x="2439179" y="2876979"/>
                    <a:chExt cx="1113690" cy="581353"/>
                  </a:xfrm>
                </p:grpSpPr>
                <p:cxnSp>
                  <p:nvCxnSpPr>
                    <p:cNvPr id="303" name="Straight Connector 302">
                      <a:extLst>
                        <a:ext uri="{FF2B5EF4-FFF2-40B4-BE49-F238E27FC236}">
                          <a16:creationId xmlns:a16="http://schemas.microsoft.com/office/drawing/2014/main" id="{D70357D7-E427-4F35-83BC-F879608D6671}"/>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41F3B88-9DE0-4B25-A0F5-A3F51E277A19}"/>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46022AC3-E850-4C15-9812-FCF5C7DA6E5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8BB59C84-D113-4235-8F16-0DF4740462BD}"/>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F953EDC-662A-45DB-B4E5-E9BC3E6AD301}"/>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3A41EBB4-7FC2-4BCD-AC03-269AA7B6EC64}"/>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CEDD3561-AEF6-40AB-A233-721093381A2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A593327-E5C6-40C0-9A4F-263F5A0BD4D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9B7BB9A-B3B2-4818-866C-3FCF3D6D6828}"/>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93" name="Group 292">
                    <a:extLst>
                      <a:ext uri="{FF2B5EF4-FFF2-40B4-BE49-F238E27FC236}">
                        <a16:creationId xmlns:a16="http://schemas.microsoft.com/office/drawing/2014/main" id="{B7B1A84B-4EBF-4F37-A7E2-7A2EF955427C}"/>
                      </a:ext>
                    </a:extLst>
                  </p:cNvPr>
                  <p:cNvGrpSpPr/>
                  <p:nvPr/>
                </p:nvGrpSpPr>
                <p:grpSpPr>
                  <a:xfrm rot="10800000">
                    <a:off x="2439602" y="2873896"/>
                    <a:ext cx="1113690" cy="581353"/>
                    <a:chOff x="2439179" y="2876979"/>
                    <a:chExt cx="1113690" cy="581353"/>
                  </a:xfrm>
                </p:grpSpPr>
                <p:cxnSp>
                  <p:nvCxnSpPr>
                    <p:cNvPr id="294" name="Straight Connector 293">
                      <a:extLst>
                        <a:ext uri="{FF2B5EF4-FFF2-40B4-BE49-F238E27FC236}">
                          <a16:creationId xmlns:a16="http://schemas.microsoft.com/office/drawing/2014/main" id="{AD5CAEF4-770C-4C4D-82AB-2DF259616C7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1D1FE46-5861-4502-8183-F9DC107D3DA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B0C2496-C350-4F0B-9CE0-DFB1B3AE4242}"/>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A5ED166-D62D-4AA1-BBC5-1AEB082B506F}"/>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B8F28A66-0793-407D-892B-E55FAA84E0ED}"/>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FD618D5-7FCA-4D44-A53F-22DA0535BB4A}"/>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A94F999-31D3-4DF2-93C3-BD650B806D3E}"/>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6B4AB59-D11E-4126-87E8-92942407B010}"/>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E4AA1A8-A91F-4F85-8114-19A7C09DF91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206188FD-B16D-454A-910A-E9A7CD7D0019}"/>
                      </a:ext>
                    </a:extLst>
                  </p:cNvPr>
                  <p:cNvSpPr txBox="1"/>
                  <p:nvPr/>
                </p:nvSpPr>
                <p:spPr>
                  <a:xfrm>
                    <a:off x="84503" y="3003560"/>
                    <a:ext cx="2121758" cy="1001217"/>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70C0"/>
                              </a:solidFill>
                              <a:latin typeface="Cambria Math" panose="02040503050406030204" pitchFamily="18" charset="0"/>
                            </a:rPr>
                            <m:t>𝛼</m:t>
                          </m:r>
                          <m:r>
                            <a:rPr lang="en-GB" sz="3600" b="0" i="1" smtClean="0">
                              <a:solidFill>
                                <a:srgbClr val="0070C0"/>
                              </a:solidFill>
                              <a:latin typeface="Cambria Math" panose="02040503050406030204" pitchFamily="18" charset="0"/>
                            </a:rPr>
                            <m:t>=0</m:t>
                          </m:r>
                        </m:oMath>
                      </m:oMathPara>
                    </a14:m>
                    <a:endParaRPr lang="en-CA" sz="6000" u="sng" dirty="0">
                      <a:solidFill>
                        <a:srgbClr val="0070C0"/>
                      </a:solidFill>
                    </a:endParaRPr>
                  </a:p>
                </p:txBody>
              </p:sp>
            </mc:Choice>
            <mc:Fallback xmlns="">
              <p:sp>
                <p:nvSpPr>
                  <p:cNvPr id="285" name="TextBox 284">
                    <a:extLst>
                      <a:ext uri="{FF2B5EF4-FFF2-40B4-BE49-F238E27FC236}">
                        <a16:creationId xmlns:a16="http://schemas.microsoft.com/office/drawing/2014/main" id="{206188FD-B16D-454A-910A-E9A7CD7D0019}"/>
                      </a:ext>
                    </a:extLst>
                  </p:cNvPr>
                  <p:cNvSpPr txBox="1">
                    <a:spLocks noRot="1" noChangeAspect="1" noMove="1" noResize="1" noEditPoints="1" noAdjustHandles="1" noChangeArrowheads="1" noChangeShapeType="1" noTextEdit="1"/>
                  </p:cNvSpPr>
                  <p:nvPr/>
                </p:nvSpPr>
                <p:spPr>
                  <a:xfrm>
                    <a:off x="84503" y="3003560"/>
                    <a:ext cx="2121758" cy="1001217"/>
                  </a:xfrm>
                  <a:prstGeom prst="rect">
                    <a:avLst/>
                  </a:prstGeom>
                  <a:blipFill>
                    <a:blip r:embed="rId9"/>
                    <a:stretch>
                      <a:fillRect/>
                    </a:stretch>
                  </a:blipFill>
                  <a:effectLst>
                    <a:softEdge rad="127000"/>
                  </a:effectLst>
                </p:spPr>
                <p:txBody>
                  <a:bodyPr/>
                  <a:lstStyle/>
                  <a:p>
                    <a:r>
                      <a:rPr lang="en-CA">
                        <a:noFill/>
                      </a:rPr>
                      <a:t> </a:t>
                    </a:r>
                  </a:p>
                </p:txBody>
              </p:sp>
            </mc:Fallback>
          </mc:AlternateContent>
        </p:grpSp>
      </p:grpSp>
      <p:grpSp>
        <p:nvGrpSpPr>
          <p:cNvPr id="3" name="Group 2">
            <a:extLst>
              <a:ext uri="{FF2B5EF4-FFF2-40B4-BE49-F238E27FC236}">
                <a16:creationId xmlns:a16="http://schemas.microsoft.com/office/drawing/2014/main" id="{4185D7D4-35BC-4115-8481-0B212D0282EE}"/>
              </a:ext>
            </a:extLst>
          </p:cNvPr>
          <p:cNvGrpSpPr/>
          <p:nvPr/>
        </p:nvGrpSpPr>
        <p:grpSpPr>
          <a:xfrm>
            <a:off x="7653016" y="3940480"/>
            <a:ext cx="1393081" cy="3247654"/>
            <a:chOff x="6814250" y="4068665"/>
            <a:chExt cx="1393081" cy="3247654"/>
          </a:xfrm>
        </p:grpSpPr>
        <p:grpSp>
          <p:nvGrpSpPr>
            <p:cNvPr id="376" name="Group 375">
              <a:extLst>
                <a:ext uri="{FF2B5EF4-FFF2-40B4-BE49-F238E27FC236}">
                  <a16:creationId xmlns:a16="http://schemas.microsoft.com/office/drawing/2014/main" id="{00674F80-E851-4090-B5B7-0082D3AC50CC}"/>
                </a:ext>
              </a:extLst>
            </p:cNvPr>
            <p:cNvGrpSpPr/>
            <p:nvPr/>
          </p:nvGrpSpPr>
          <p:grpSpPr>
            <a:xfrm>
              <a:off x="6814250" y="4713300"/>
              <a:ext cx="1393081" cy="2603019"/>
              <a:chOff x="6544424" y="4227286"/>
              <a:chExt cx="2128108" cy="3976441"/>
            </a:xfrm>
          </p:grpSpPr>
          <p:grpSp>
            <p:nvGrpSpPr>
              <p:cNvPr id="378" name="Group 377">
                <a:extLst>
                  <a:ext uri="{FF2B5EF4-FFF2-40B4-BE49-F238E27FC236}">
                    <a16:creationId xmlns:a16="http://schemas.microsoft.com/office/drawing/2014/main" id="{0C204CB3-8802-4BFE-BB32-5EBD2435A146}"/>
                  </a:ext>
                </a:extLst>
              </p:cNvPr>
              <p:cNvGrpSpPr/>
              <p:nvPr/>
            </p:nvGrpSpPr>
            <p:grpSpPr>
              <a:xfrm>
                <a:off x="6544424" y="4227286"/>
                <a:ext cx="2128108" cy="2087764"/>
                <a:chOff x="940904" y="3644348"/>
                <a:chExt cx="2796209" cy="2743200"/>
              </a:xfrm>
            </p:grpSpPr>
            <p:sp>
              <p:nvSpPr>
                <p:cNvPr id="470" name="Rectangle 469">
                  <a:extLst>
                    <a:ext uri="{FF2B5EF4-FFF2-40B4-BE49-F238E27FC236}">
                      <a16:creationId xmlns:a16="http://schemas.microsoft.com/office/drawing/2014/main" id="{89CFFC75-ABD8-41EF-B19C-0A41CC5023B5}"/>
                    </a:ext>
                  </a:extLst>
                </p:cNvPr>
                <p:cNvSpPr/>
                <p:nvPr/>
              </p:nvSpPr>
              <p:spPr>
                <a:xfrm>
                  <a:off x="940904" y="3644348"/>
                  <a:ext cx="2796209" cy="2743200"/>
                </a:xfrm>
                <a:prstGeom prst="rect">
                  <a:avLst/>
                </a:prstGeom>
                <a:solidFill>
                  <a:schemeClr val="accent2">
                    <a:lumMod val="60000"/>
                    <a:lumOff val="40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1" name="Rectangle 470">
                  <a:extLst>
                    <a:ext uri="{FF2B5EF4-FFF2-40B4-BE49-F238E27FC236}">
                      <a16:creationId xmlns:a16="http://schemas.microsoft.com/office/drawing/2014/main" id="{05AA3161-4E68-4F22-826A-FBE18E2F58E8}"/>
                    </a:ext>
                  </a:extLst>
                </p:cNvPr>
                <p:cNvSpPr/>
                <p:nvPr/>
              </p:nvSpPr>
              <p:spPr>
                <a:xfrm>
                  <a:off x="1199320" y="3897866"/>
                  <a:ext cx="2279376" cy="2236164"/>
                </a:xfrm>
                <a:prstGeom prst="rect">
                  <a:avLst/>
                </a:prstGeom>
                <a:solidFill>
                  <a:schemeClr val="bg1"/>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9" name="Group 378">
                <a:extLst>
                  <a:ext uri="{FF2B5EF4-FFF2-40B4-BE49-F238E27FC236}">
                    <a16:creationId xmlns:a16="http://schemas.microsoft.com/office/drawing/2014/main" id="{BBEE2911-A1C2-43A3-B7BD-FEFD6C192AFD}"/>
                  </a:ext>
                </a:extLst>
              </p:cNvPr>
              <p:cNvGrpSpPr/>
              <p:nvPr/>
            </p:nvGrpSpPr>
            <p:grpSpPr>
              <a:xfrm>
                <a:off x="7394821" y="6757511"/>
                <a:ext cx="541105" cy="1446216"/>
                <a:chOff x="7380684" y="3590872"/>
                <a:chExt cx="655122" cy="1644967"/>
              </a:xfrm>
            </p:grpSpPr>
            <p:sp>
              <p:nvSpPr>
                <p:cNvPr id="467" name="Oval 466">
                  <a:extLst>
                    <a:ext uri="{FF2B5EF4-FFF2-40B4-BE49-F238E27FC236}">
                      <a16:creationId xmlns:a16="http://schemas.microsoft.com/office/drawing/2014/main" id="{97B05615-AFFB-4E0E-AFFA-6DF5EEDA058A}"/>
                    </a:ext>
                  </a:extLst>
                </p:cNvPr>
                <p:cNvSpPr/>
                <p:nvPr/>
              </p:nvSpPr>
              <p:spPr>
                <a:xfrm>
                  <a:off x="7380684" y="3590872"/>
                  <a:ext cx="655122" cy="16449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8" name="Oval 467">
                  <a:extLst>
                    <a:ext uri="{FF2B5EF4-FFF2-40B4-BE49-F238E27FC236}">
                      <a16:creationId xmlns:a16="http://schemas.microsoft.com/office/drawing/2014/main" id="{49FC41C7-CC11-43BE-AC90-03180278C70B}"/>
                    </a:ext>
                  </a:extLst>
                </p:cNvPr>
                <p:cNvSpPr/>
                <p:nvPr/>
              </p:nvSpPr>
              <p:spPr>
                <a:xfrm>
                  <a:off x="7486630" y="3590872"/>
                  <a:ext cx="450466" cy="11310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9" name="Oval 468">
                  <a:extLst>
                    <a:ext uri="{FF2B5EF4-FFF2-40B4-BE49-F238E27FC236}">
                      <a16:creationId xmlns:a16="http://schemas.microsoft.com/office/drawing/2014/main" id="{DAF88A79-E324-4740-ADF5-1123BF4E1633}"/>
                    </a:ext>
                  </a:extLst>
                </p:cNvPr>
                <p:cNvSpPr/>
                <p:nvPr/>
              </p:nvSpPr>
              <p:spPr>
                <a:xfrm>
                  <a:off x="7585814" y="3590872"/>
                  <a:ext cx="244862" cy="61483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0" name="Trapezoid 379">
                <a:extLst>
                  <a:ext uri="{FF2B5EF4-FFF2-40B4-BE49-F238E27FC236}">
                    <a16:creationId xmlns:a16="http://schemas.microsoft.com/office/drawing/2014/main" id="{25B711FD-9CDA-4CB6-AE88-38DA98E91985}"/>
                  </a:ext>
                </a:extLst>
              </p:cNvPr>
              <p:cNvSpPr/>
              <p:nvPr/>
            </p:nvSpPr>
            <p:spPr>
              <a:xfrm>
                <a:off x="7085708" y="6352707"/>
                <a:ext cx="1076026" cy="397938"/>
              </a:xfrm>
              <a:prstGeom prst="trapezoid">
                <a:avLst/>
              </a:prstGeom>
              <a:solidFill>
                <a:schemeClr val="bg1">
                  <a:lumMod val="65000"/>
                </a:schemeClr>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81" name="Group 380">
                <a:extLst>
                  <a:ext uri="{FF2B5EF4-FFF2-40B4-BE49-F238E27FC236}">
                    <a16:creationId xmlns:a16="http://schemas.microsoft.com/office/drawing/2014/main" id="{6FD189A6-06A0-4124-B34F-61ACF450B9B0}"/>
                  </a:ext>
                </a:extLst>
              </p:cNvPr>
              <p:cNvGrpSpPr/>
              <p:nvPr/>
            </p:nvGrpSpPr>
            <p:grpSpPr>
              <a:xfrm>
                <a:off x="6749347" y="4406808"/>
                <a:ext cx="1715297" cy="1715296"/>
                <a:chOff x="6749347" y="4406808"/>
                <a:chExt cx="1715297" cy="1715296"/>
              </a:xfrm>
            </p:grpSpPr>
            <p:sp>
              <p:nvSpPr>
                <p:cNvPr id="382" name="Oval 381">
                  <a:extLst>
                    <a:ext uri="{FF2B5EF4-FFF2-40B4-BE49-F238E27FC236}">
                      <a16:creationId xmlns:a16="http://schemas.microsoft.com/office/drawing/2014/main" id="{AF075001-6D75-410C-BC0B-C1BD314C4881}"/>
                    </a:ext>
                  </a:extLst>
                </p:cNvPr>
                <p:cNvSpPr/>
                <p:nvPr/>
              </p:nvSpPr>
              <p:spPr>
                <a:xfrm>
                  <a:off x="7189123" y="5006341"/>
                  <a:ext cx="816951" cy="816951"/>
                </a:xfrm>
                <a:prstGeom prst="ellipse">
                  <a:avLst/>
                </a:prstGeom>
                <a:solidFill>
                  <a:srgbClr val="C39BE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83" name="Group 382">
                  <a:extLst>
                    <a:ext uri="{FF2B5EF4-FFF2-40B4-BE49-F238E27FC236}">
                      <a16:creationId xmlns:a16="http://schemas.microsoft.com/office/drawing/2014/main" id="{FB0E7CF3-36FF-4EE8-9661-9C77502EAF80}"/>
                    </a:ext>
                  </a:extLst>
                </p:cNvPr>
                <p:cNvGrpSpPr/>
                <p:nvPr/>
              </p:nvGrpSpPr>
              <p:grpSpPr>
                <a:xfrm>
                  <a:off x="6749347" y="5048769"/>
                  <a:ext cx="439441" cy="444796"/>
                  <a:chOff x="2439179" y="2873896"/>
                  <a:chExt cx="1114113" cy="584436"/>
                </a:xfrm>
              </p:grpSpPr>
              <p:grpSp>
                <p:nvGrpSpPr>
                  <p:cNvPr id="447" name="Group 446">
                    <a:extLst>
                      <a:ext uri="{FF2B5EF4-FFF2-40B4-BE49-F238E27FC236}">
                        <a16:creationId xmlns:a16="http://schemas.microsoft.com/office/drawing/2014/main" id="{81AC1780-F849-412A-A71A-5037B4EEEE23}"/>
                      </a:ext>
                    </a:extLst>
                  </p:cNvPr>
                  <p:cNvGrpSpPr/>
                  <p:nvPr/>
                </p:nvGrpSpPr>
                <p:grpSpPr>
                  <a:xfrm>
                    <a:off x="2439179" y="2876979"/>
                    <a:ext cx="1113690" cy="581353"/>
                    <a:chOff x="2439179" y="2876979"/>
                    <a:chExt cx="1113690" cy="581353"/>
                  </a:xfrm>
                </p:grpSpPr>
                <p:cxnSp>
                  <p:nvCxnSpPr>
                    <p:cNvPr id="458" name="Straight Connector 457">
                      <a:extLst>
                        <a:ext uri="{FF2B5EF4-FFF2-40B4-BE49-F238E27FC236}">
                          <a16:creationId xmlns:a16="http://schemas.microsoft.com/office/drawing/2014/main" id="{BD6D3D8C-1250-4424-A302-D37C68A52B38}"/>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3EE47150-E19C-4BAE-9672-96039DC4BA01}"/>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CE8E865B-C1A5-4F47-90B6-FC24F972D854}"/>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DB33A3FF-DD43-417C-A0FF-2C00E8C290DC}"/>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8D1D009E-9C3B-4A7E-8A61-C9CD791037BC}"/>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5526522C-D806-4C06-B201-9B815D13611B}"/>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A7A7E8A6-79C5-4F2D-9388-55A779BE2AC5}"/>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884BC832-9D4C-49D5-9849-A5B296F21EE7}"/>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1562CA4D-C60F-4B35-918A-43A2894D5A2A}"/>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8" name="Group 447">
                    <a:extLst>
                      <a:ext uri="{FF2B5EF4-FFF2-40B4-BE49-F238E27FC236}">
                        <a16:creationId xmlns:a16="http://schemas.microsoft.com/office/drawing/2014/main" id="{54FE21A4-AAD9-4C4F-91CE-5A7ED9BBFFF5}"/>
                      </a:ext>
                    </a:extLst>
                  </p:cNvPr>
                  <p:cNvGrpSpPr/>
                  <p:nvPr/>
                </p:nvGrpSpPr>
                <p:grpSpPr>
                  <a:xfrm rot="10800000">
                    <a:off x="2439602" y="2873896"/>
                    <a:ext cx="1113690" cy="581353"/>
                    <a:chOff x="2439179" y="2876979"/>
                    <a:chExt cx="1113690" cy="581353"/>
                  </a:xfrm>
                </p:grpSpPr>
                <p:cxnSp>
                  <p:nvCxnSpPr>
                    <p:cNvPr id="449" name="Straight Connector 448">
                      <a:extLst>
                        <a:ext uri="{FF2B5EF4-FFF2-40B4-BE49-F238E27FC236}">
                          <a16:creationId xmlns:a16="http://schemas.microsoft.com/office/drawing/2014/main" id="{11D79C39-40DA-4914-B376-CB2DD44A639F}"/>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5E6CFBB7-8398-4C77-9636-AC4E57F59E38}"/>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FF62489F-AEEE-4275-9577-23E6189F7F33}"/>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267D7E5-535E-48D1-934F-98252F639C42}"/>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C8745FD1-3B2B-425C-B1B8-2CD46BA97A44}"/>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F849E82D-AF15-4DB0-86C1-2F75BE964A4E}"/>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363AE32F-13B6-40DB-9D73-23FA52E0C732}"/>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FE6381C7-6655-4A81-9F85-492F222422CB}"/>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F8A18331-15F8-431F-95E2-D1BF599429F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84" name="Group 383">
                  <a:extLst>
                    <a:ext uri="{FF2B5EF4-FFF2-40B4-BE49-F238E27FC236}">
                      <a16:creationId xmlns:a16="http://schemas.microsoft.com/office/drawing/2014/main" id="{6599FDC7-FE62-4FD9-9441-BDD072FD98F4}"/>
                    </a:ext>
                  </a:extLst>
                </p:cNvPr>
                <p:cNvGrpSpPr/>
                <p:nvPr/>
              </p:nvGrpSpPr>
              <p:grpSpPr>
                <a:xfrm>
                  <a:off x="8025203" y="5052286"/>
                  <a:ext cx="439441" cy="444796"/>
                  <a:chOff x="2439179" y="2873896"/>
                  <a:chExt cx="1114113" cy="584436"/>
                </a:xfrm>
              </p:grpSpPr>
              <p:grpSp>
                <p:nvGrpSpPr>
                  <p:cNvPr id="427" name="Group 426">
                    <a:extLst>
                      <a:ext uri="{FF2B5EF4-FFF2-40B4-BE49-F238E27FC236}">
                        <a16:creationId xmlns:a16="http://schemas.microsoft.com/office/drawing/2014/main" id="{1A3EAC5B-FCDE-46A7-A40B-01AA08712BB4}"/>
                      </a:ext>
                    </a:extLst>
                  </p:cNvPr>
                  <p:cNvGrpSpPr/>
                  <p:nvPr/>
                </p:nvGrpSpPr>
                <p:grpSpPr>
                  <a:xfrm>
                    <a:off x="2439179" y="2876979"/>
                    <a:ext cx="1113690" cy="581353"/>
                    <a:chOff x="2439179" y="2876979"/>
                    <a:chExt cx="1113690" cy="581353"/>
                  </a:xfrm>
                </p:grpSpPr>
                <p:cxnSp>
                  <p:nvCxnSpPr>
                    <p:cNvPr id="438" name="Straight Connector 437">
                      <a:extLst>
                        <a:ext uri="{FF2B5EF4-FFF2-40B4-BE49-F238E27FC236}">
                          <a16:creationId xmlns:a16="http://schemas.microsoft.com/office/drawing/2014/main" id="{EE31DE32-574A-44FC-ADBB-B1FB70AE6C1A}"/>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01D9CDBA-E566-4D60-B853-208BE30E1B1C}"/>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D92815C2-D66E-4621-9378-54A4363A1B3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620883B0-E63C-4E43-AFC3-7D8C0D0DF41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9E68ABE7-E947-42C6-89F4-296321047AA7}"/>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DF639336-533B-4066-8321-F8564FCA9D5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A31B5F36-354C-4EBD-B3CF-71F406584B2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C92FDE9-4269-40A3-94A0-CBE56E840615}"/>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07876ED1-8C29-4FDA-91B4-90FED02A118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8" name="Group 427">
                    <a:extLst>
                      <a:ext uri="{FF2B5EF4-FFF2-40B4-BE49-F238E27FC236}">
                        <a16:creationId xmlns:a16="http://schemas.microsoft.com/office/drawing/2014/main" id="{A59673CC-64DC-4217-8646-2E83BF4A10B9}"/>
                      </a:ext>
                    </a:extLst>
                  </p:cNvPr>
                  <p:cNvGrpSpPr/>
                  <p:nvPr/>
                </p:nvGrpSpPr>
                <p:grpSpPr>
                  <a:xfrm rot="10800000">
                    <a:off x="2439602" y="2873896"/>
                    <a:ext cx="1113690" cy="581353"/>
                    <a:chOff x="2439179" y="2876979"/>
                    <a:chExt cx="1113690" cy="581353"/>
                  </a:xfrm>
                </p:grpSpPr>
                <p:cxnSp>
                  <p:nvCxnSpPr>
                    <p:cNvPr id="429" name="Straight Connector 428">
                      <a:extLst>
                        <a:ext uri="{FF2B5EF4-FFF2-40B4-BE49-F238E27FC236}">
                          <a16:creationId xmlns:a16="http://schemas.microsoft.com/office/drawing/2014/main" id="{3972ACAF-597B-4281-9040-D96329973646}"/>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E5F41090-B2B8-4E0F-9147-5C13CCFF79D2}"/>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816674DB-D148-407B-BD2F-43B1257CB7CB}"/>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0A0176F0-F19D-4EB7-B65C-A97B11E0365E}"/>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FBF9EB2F-C904-4BF7-B179-26611E82F12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0986AC0D-09EB-4E8C-A346-E2369BDB13A7}"/>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62459E43-A072-451D-B19B-E8F703C4B7D4}"/>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EEBD1B5B-61C8-4662-A1F6-EA6915265F96}"/>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A0EB6E27-21CF-4E93-B3C2-E2A82824676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85" name="Group 384">
                  <a:extLst>
                    <a:ext uri="{FF2B5EF4-FFF2-40B4-BE49-F238E27FC236}">
                      <a16:creationId xmlns:a16="http://schemas.microsoft.com/office/drawing/2014/main" id="{71867D3D-EA0E-4404-A18D-B18FF3B75C3E}"/>
                    </a:ext>
                  </a:extLst>
                </p:cNvPr>
                <p:cNvGrpSpPr/>
                <p:nvPr/>
              </p:nvGrpSpPr>
              <p:grpSpPr>
                <a:xfrm rot="16200000">
                  <a:off x="7456598" y="5750300"/>
                  <a:ext cx="298813" cy="444796"/>
                  <a:chOff x="2439179" y="2873896"/>
                  <a:chExt cx="1114113" cy="584436"/>
                </a:xfrm>
              </p:grpSpPr>
              <p:grpSp>
                <p:nvGrpSpPr>
                  <p:cNvPr id="407" name="Group 406">
                    <a:extLst>
                      <a:ext uri="{FF2B5EF4-FFF2-40B4-BE49-F238E27FC236}">
                        <a16:creationId xmlns:a16="http://schemas.microsoft.com/office/drawing/2014/main" id="{BCFEE12F-B3BA-4846-9508-03B2BCD89D4D}"/>
                      </a:ext>
                    </a:extLst>
                  </p:cNvPr>
                  <p:cNvGrpSpPr/>
                  <p:nvPr/>
                </p:nvGrpSpPr>
                <p:grpSpPr>
                  <a:xfrm>
                    <a:off x="2439179" y="2876979"/>
                    <a:ext cx="1113690" cy="581353"/>
                    <a:chOff x="2439179" y="2876979"/>
                    <a:chExt cx="1113690" cy="581353"/>
                  </a:xfrm>
                </p:grpSpPr>
                <p:cxnSp>
                  <p:nvCxnSpPr>
                    <p:cNvPr id="418" name="Straight Connector 417">
                      <a:extLst>
                        <a:ext uri="{FF2B5EF4-FFF2-40B4-BE49-F238E27FC236}">
                          <a16:creationId xmlns:a16="http://schemas.microsoft.com/office/drawing/2014/main" id="{8A00240D-0177-431B-81B3-123E30714604}"/>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948DD681-4071-4FE6-99B9-D3A5E14971E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B6F719B0-86BF-4F8F-958B-59A81F29B051}"/>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0A8AF49-E7A7-4E15-A27C-D4F591314B1B}"/>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BF62E648-DC35-44DE-B005-EC05C7A1AAEF}"/>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CAD80AED-BCE3-466A-843A-A43E299D69A5}"/>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6CC72924-EDD1-4FAB-AD72-97ACEDEA8C31}"/>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FEF11D91-619C-440E-8065-54CF535697ED}"/>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C0ED0791-4CA2-4537-A517-5EACF05B3FC3}"/>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08" name="Group 407">
                    <a:extLst>
                      <a:ext uri="{FF2B5EF4-FFF2-40B4-BE49-F238E27FC236}">
                        <a16:creationId xmlns:a16="http://schemas.microsoft.com/office/drawing/2014/main" id="{9A59B2D5-DA71-4DA0-BCFC-3E6CBAB2823F}"/>
                      </a:ext>
                    </a:extLst>
                  </p:cNvPr>
                  <p:cNvGrpSpPr/>
                  <p:nvPr/>
                </p:nvGrpSpPr>
                <p:grpSpPr>
                  <a:xfrm rot="10800000">
                    <a:off x="2439602" y="2873896"/>
                    <a:ext cx="1113690" cy="581353"/>
                    <a:chOff x="2439179" y="2876979"/>
                    <a:chExt cx="1113690" cy="581353"/>
                  </a:xfrm>
                </p:grpSpPr>
                <p:cxnSp>
                  <p:nvCxnSpPr>
                    <p:cNvPr id="409" name="Straight Connector 408">
                      <a:extLst>
                        <a:ext uri="{FF2B5EF4-FFF2-40B4-BE49-F238E27FC236}">
                          <a16:creationId xmlns:a16="http://schemas.microsoft.com/office/drawing/2014/main" id="{3C39DBE5-975C-4971-A3C3-8158E0EC271E}"/>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B52F17A5-B6C4-4AF2-A602-494419F43D24}"/>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1A66D13C-1576-459B-9B49-42D0714AF505}"/>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05BDC2D-60C5-45DC-9887-3BD7BCAE6297}"/>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8FD0F1D-C2C0-4A28-843D-4F21631650F8}"/>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F9E57A29-E602-4C43-A477-8B0A8848832D}"/>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BC020713-ADA1-47AC-A7F2-75A71335A1C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39EEF148-E0E8-474E-BDDD-4A3075AD8FC1}"/>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F5FA38A3-4460-4E2B-99DB-5EFDEE9F6982}"/>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86" name="Group 385">
                  <a:extLst>
                    <a:ext uri="{FF2B5EF4-FFF2-40B4-BE49-F238E27FC236}">
                      <a16:creationId xmlns:a16="http://schemas.microsoft.com/office/drawing/2014/main" id="{845D52B1-C7B0-48E1-B7E5-D36D3ED197EC}"/>
                    </a:ext>
                  </a:extLst>
                </p:cNvPr>
                <p:cNvGrpSpPr/>
                <p:nvPr/>
              </p:nvGrpSpPr>
              <p:grpSpPr>
                <a:xfrm rot="16200000">
                  <a:off x="7309959" y="4483973"/>
                  <a:ext cx="599126" cy="444796"/>
                  <a:chOff x="2439179" y="2873896"/>
                  <a:chExt cx="1114113" cy="584436"/>
                </a:xfrm>
              </p:grpSpPr>
              <p:grpSp>
                <p:nvGrpSpPr>
                  <p:cNvPr id="387" name="Group 386">
                    <a:extLst>
                      <a:ext uri="{FF2B5EF4-FFF2-40B4-BE49-F238E27FC236}">
                        <a16:creationId xmlns:a16="http://schemas.microsoft.com/office/drawing/2014/main" id="{3DC16616-340D-4E5F-9A00-B2CE7770C31A}"/>
                      </a:ext>
                    </a:extLst>
                  </p:cNvPr>
                  <p:cNvGrpSpPr/>
                  <p:nvPr/>
                </p:nvGrpSpPr>
                <p:grpSpPr>
                  <a:xfrm>
                    <a:off x="2439179" y="2876979"/>
                    <a:ext cx="1113690" cy="581353"/>
                    <a:chOff x="2439179" y="2876979"/>
                    <a:chExt cx="1113690" cy="581353"/>
                  </a:xfrm>
                </p:grpSpPr>
                <p:cxnSp>
                  <p:nvCxnSpPr>
                    <p:cNvPr id="398" name="Straight Connector 397">
                      <a:extLst>
                        <a:ext uri="{FF2B5EF4-FFF2-40B4-BE49-F238E27FC236}">
                          <a16:creationId xmlns:a16="http://schemas.microsoft.com/office/drawing/2014/main" id="{428D0967-685E-4BD6-B8CA-C27477C4B4DC}"/>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5602634-9B75-4B41-B33F-09DC19E01109}"/>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24E172C8-258D-4A3D-87CF-FD91D42F3C0C}"/>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C56FBCD3-E4FF-42E5-A7CD-2AAD4B902718}"/>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255508C1-9FA2-46D5-BD9F-26DD7485DFA5}"/>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0095176B-8665-49A1-84EB-1E248A092340}"/>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BEB73BEA-39D7-406A-8618-5B0C524690E6}"/>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EAB17A6A-64B0-4D88-9EE2-BFE5F9A991D3}"/>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437FA5B7-41D7-4833-A7CF-1350629224B4}"/>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D55D0994-3570-42EF-B776-42B0B15AA293}"/>
                      </a:ext>
                    </a:extLst>
                  </p:cNvPr>
                  <p:cNvGrpSpPr/>
                  <p:nvPr/>
                </p:nvGrpSpPr>
                <p:grpSpPr>
                  <a:xfrm rot="10800000">
                    <a:off x="2439602" y="2873896"/>
                    <a:ext cx="1113690" cy="581353"/>
                    <a:chOff x="2439179" y="2876979"/>
                    <a:chExt cx="1113690" cy="581353"/>
                  </a:xfrm>
                </p:grpSpPr>
                <p:cxnSp>
                  <p:nvCxnSpPr>
                    <p:cNvPr id="389" name="Straight Connector 388">
                      <a:extLst>
                        <a:ext uri="{FF2B5EF4-FFF2-40B4-BE49-F238E27FC236}">
                          <a16:creationId xmlns:a16="http://schemas.microsoft.com/office/drawing/2014/main" id="{37EF2C27-1EBF-4F87-A3CF-FB9C4380012D}"/>
                        </a:ext>
                      </a:extLst>
                    </p:cNvPr>
                    <p:cNvCxnSpPr>
                      <a:cxnSpLocks/>
                    </p:cNvCxnSpPr>
                    <p:nvPr/>
                  </p:nvCxnSpPr>
                  <p:spPr>
                    <a:xfrm>
                      <a:off x="2439179" y="3167666"/>
                      <a:ext cx="7985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01770C46-B533-450F-9BE8-2F5C99631CEE}"/>
                        </a:ext>
                      </a:extLst>
                    </p:cNvPr>
                    <p:cNvCxnSpPr>
                      <a:cxnSpLocks/>
                    </p:cNvCxnSpPr>
                    <p:nvPr/>
                  </p:nvCxnSpPr>
                  <p:spPr>
                    <a:xfrm flipV="1">
                      <a:off x="2519881" y="2876985"/>
                      <a:ext cx="79005" cy="28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2CDF6C46-20A5-4376-BCC8-7955C88F6A80}"/>
                        </a:ext>
                      </a:extLst>
                    </p:cNvPr>
                    <p:cNvCxnSpPr>
                      <a:cxnSpLocks/>
                    </p:cNvCxnSpPr>
                    <p:nvPr/>
                  </p:nvCxnSpPr>
                  <p:spPr>
                    <a:xfrm flipH="1" flipV="1">
                      <a:off x="2598884"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F2B7C4B4-4001-4D5B-BDB0-31628D3672B0}"/>
                        </a:ext>
                      </a:extLst>
                    </p:cNvPr>
                    <p:cNvCxnSpPr/>
                    <p:nvPr/>
                  </p:nvCxnSpPr>
                  <p:spPr>
                    <a:xfrm flipV="1">
                      <a:off x="2756893"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C7D70ADF-D1C9-4AE0-AB12-253819136A36}"/>
                        </a:ext>
                      </a:extLst>
                    </p:cNvPr>
                    <p:cNvCxnSpPr>
                      <a:cxnSpLocks/>
                    </p:cNvCxnSpPr>
                    <p:nvPr/>
                  </p:nvCxnSpPr>
                  <p:spPr>
                    <a:xfrm flipH="1" flipV="1">
                      <a:off x="2916596" y="2876979"/>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91C43A72-EF17-44F6-8E41-3D1F92D4E40C}"/>
                        </a:ext>
                      </a:extLst>
                    </p:cNvPr>
                    <p:cNvCxnSpPr/>
                    <p:nvPr/>
                  </p:nvCxnSpPr>
                  <p:spPr>
                    <a:xfrm flipV="1">
                      <a:off x="3074603"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A3BB907-B66E-480B-9F81-FB7814FA7F68}"/>
                        </a:ext>
                      </a:extLst>
                    </p:cNvPr>
                    <p:cNvCxnSpPr>
                      <a:cxnSpLocks/>
                    </p:cNvCxnSpPr>
                    <p:nvPr/>
                  </p:nvCxnSpPr>
                  <p:spPr>
                    <a:xfrm flipH="1" flipV="1">
                      <a:off x="3234306" y="2876981"/>
                      <a:ext cx="159703" cy="5813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EEC4762-3E06-46C7-ADEF-57462BA9FF5E}"/>
                        </a:ext>
                      </a:extLst>
                    </p:cNvPr>
                    <p:cNvCxnSpPr>
                      <a:cxnSpLocks/>
                    </p:cNvCxnSpPr>
                    <p:nvPr/>
                  </p:nvCxnSpPr>
                  <p:spPr>
                    <a:xfrm flipV="1">
                      <a:off x="3392314" y="3164574"/>
                      <a:ext cx="80698" cy="2937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57545A6-9756-4658-8134-E00B980056AE}"/>
                        </a:ext>
                      </a:extLst>
                    </p:cNvPr>
                    <p:cNvCxnSpPr>
                      <a:cxnSpLocks/>
                    </p:cNvCxnSpPr>
                    <p:nvPr/>
                  </p:nvCxnSpPr>
                  <p:spPr>
                    <a:xfrm>
                      <a:off x="3473012" y="3164574"/>
                      <a:ext cx="7985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grpSp>
        <mc:AlternateContent xmlns:mc="http://schemas.openxmlformats.org/markup-compatibility/2006" xmlns:a14="http://schemas.microsoft.com/office/drawing/2010/main">
          <mc:Choice Requires="a14">
            <p:sp>
              <p:nvSpPr>
                <p:cNvPr id="473" name="TextBox 472">
                  <a:extLst>
                    <a:ext uri="{FF2B5EF4-FFF2-40B4-BE49-F238E27FC236}">
                      <a16:creationId xmlns:a16="http://schemas.microsoft.com/office/drawing/2014/main" id="{17FA5F33-DC76-4081-A6EE-3E84780A93B4}"/>
                    </a:ext>
                  </a:extLst>
                </p:cNvPr>
                <p:cNvSpPr txBox="1"/>
                <p:nvPr/>
              </p:nvSpPr>
              <p:spPr>
                <a:xfrm>
                  <a:off x="6837639" y="4068665"/>
                  <a:ext cx="136969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FF0000"/>
                            </a:solidFill>
                            <a:latin typeface="Cambria Math" panose="02040503050406030204" pitchFamily="18" charset="0"/>
                          </a:rPr>
                          <m:t>𝛼</m:t>
                        </m:r>
                        <m:r>
                          <a:rPr lang="en-GB" sz="3600" b="0" i="1" smtClean="0">
                            <a:solidFill>
                              <a:srgbClr val="FF0000"/>
                            </a:solidFill>
                            <a:latin typeface="Cambria Math" panose="02040503050406030204" pitchFamily="18" charset="0"/>
                          </a:rPr>
                          <m:t>&gt;0</m:t>
                        </m:r>
                      </m:oMath>
                    </m:oMathPara>
                  </a14:m>
                  <a:endParaRPr lang="en-CA" sz="6000" u="sng" dirty="0">
                    <a:solidFill>
                      <a:srgbClr val="FF0000"/>
                    </a:solidFill>
                  </a:endParaRPr>
                </a:p>
              </p:txBody>
            </p:sp>
          </mc:Choice>
          <mc:Fallback xmlns="">
            <p:sp>
              <p:nvSpPr>
                <p:cNvPr id="473" name="TextBox 472">
                  <a:extLst>
                    <a:ext uri="{FF2B5EF4-FFF2-40B4-BE49-F238E27FC236}">
                      <a16:creationId xmlns:a16="http://schemas.microsoft.com/office/drawing/2014/main" id="{17FA5F33-DC76-4081-A6EE-3E84780A93B4}"/>
                    </a:ext>
                  </a:extLst>
                </p:cNvPr>
                <p:cNvSpPr txBox="1">
                  <a:spLocks noRot="1" noChangeAspect="1" noMove="1" noResize="1" noEditPoints="1" noAdjustHandles="1" noChangeArrowheads="1" noChangeShapeType="1" noTextEdit="1"/>
                </p:cNvSpPr>
                <p:nvPr/>
              </p:nvSpPr>
              <p:spPr>
                <a:xfrm>
                  <a:off x="6837639" y="4068665"/>
                  <a:ext cx="1369692" cy="646331"/>
                </a:xfrm>
                <a:prstGeom prst="rect">
                  <a:avLst/>
                </a:prstGeom>
                <a:blipFill>
                  <a:blip r:embed="rId10"/>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769567259"/>
      </p:ext>
    </p:extLst>
  </p:cSld>
  <p:clrMapOvr>
    <a:masterClrMapping/>
  </p:clrMapOvr>
  <mc:AlternateContent xmlns:mc="http://schemas.openxmlformats.org/markup-compatibility/2006" xmlns:p14="http://schemas.microsoft.com/office/powerpoint/2010/main">
    <mc:Choice Requires="p14">
      <p:transition spd="slow" p14:dur="2000" advTm="28307"/>
    </mc:Choice>
    <mc:Fallback xmlns="">
      <p:transition spd="slow" advTm="283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8E47DA-E331-43AB-B0F3-8EA91DCC00F6}"/>
                  </a:ext>
                </a:extLst>
              </p:cNvPr>
              <p:cNvSpPr txBox="1"/>
              <p:nvPr/>
            </p:nvSpPr>
            <p:spPr>
              <a:xfrm>
                <a:off x="0" y="957292"/>
                <a:ext cx="12192000" cy="1754326"/>
              </a:xfrm>
              <a:prstGeom prst="rect">
                <a:avLst/>
              </a:prstGeom>
              <a:noFill/>
            </p:spPr>
            <p:txBody>
              <a:bodyPr wrap="square">
                <a:spAutoFit/>
              </a:bodyPr>
              <a:lstStyle/>
              <a:p>
                <a:r>
                  <a:rPr lang="en-GB" sz="3600" dirty="0"/>
                  <a:t>Spacetime worldlines with </a:t>
                </a:r>
                <a14:m>
                  <m:oMath xmlns:m="http://schemas.openxmlformats.org/officeDocument/2006/math">
                    <m:r>
                      <a:rPr lang="en-GB" sz="3600" b="0" i="1" smtClean="0">
                        <a:solidFill>
                          <a:srgbClr val="0070C0"/>
                        </a:solidFill>
                        <a:latin typeface="Cambria Math" panose="02040503050406030204" pitchFamily="18" charset="0"/>
                      </a:rPr>
                      <m:t>𝛼</m:t>
                    </m:r>
                    <m:r>
                      <a:rPr lang="en-GB" sz="3600" b="0" i="1" smtClean="0">
                        <a:solidFill>
                          <a:srgbClr val="0070C0"/>
                        </a:solidFill>
                        <a:latin typeface="Cambria Math" panose="02040503050406030204" pitchFamily="18" charset="0"/>
                      </a:rPr>
                      <m:t>=0</m:t>
                    </m:r>
                  </m:oMath>
                </a14:m>
                <a:r>
                  <a:rPr lang="en-GB" sz="3600" dirty="0"/>
                  <a:t> are called </a:t>
                </a:r>
                <a:r>
                  <a:rPr lang="en-GB" sz="3600" b="1" u="sng" dirty="0">
                    <a:solidFill>
                      <a:srgbClr val="DEA900"/>
                    </a:solidFill>
                  </a:rPr>
                  <a:t>time-like geodesics</a:t>
                </a:r>
              </a:p>
              <a:p>
                <a:pPr marL="685800" indent="-685800">
                  <a:buFont typeface="Arial" panose="020B0604020202020204" pitchFamily="34" charset="0"/>
                  <a:buChar char="•"/>
                </a:pPr>
                <a:r>
                  <a:rPr lang="en-GB" sz="3600" dirty="0"/>
                  <a:t>All “free-fall” motion (falling, orbiting) is along geodesics</a:t>
                </a:r>
              </a:p>
              <a:p>
                <a:pPr marL="685800" indent="-685800">
                  <a:buFont typeface="Arial" panose="020B0604020202020204" pitchFamily="34" charset="0"/>
                  <a:buChar char="•"/>
                </a:pPr>
                <a:r>
                  <a:rPr lang="en-GB" sz="3600" dirty="0"/>
                  <a:t>Deviation from geodesic requires forces that cause </a:t>
                </a:r>
                <a14:m>
                  <m:oMath xmlns:m="http://schemas.openxmlformats.org/officeDocument/2006/math">
                    <m:r>
                      <a:rPr lang="en-GB" sz="3600" b="0" i="1" smtClean="0">
                        <a:solidFill>
                          <a:srgbClr val="FF0000"/>
                        </a:solidFill>
                        <a:latin typeface="Cambria Math" panose="02040503050406030204" pitchFamily="18" charset="0"/>
                      </a:rPr>
                      <m:t>𝛼</m:t>
                    </m:r>
                    <m:r>
                      <a:rPr lang="en-GB" sz="3600" b="0" i="1" smtClean="0">
                        <a:solidFill>
                          <a:srgbClr val="FF0000"/>
                        </a:solidFill>
                        <a:latin typeface="Cambria Math" panose="02040503050406030204" pitchFamily="18" charset="0"/>
                      </a:rPr>
                      <m:t>&gt;0</m:t>
                    </m:r>
                  </m:oMath>
                </a14:m>
                <a:endParaRPr lang="en-GB" sz="3600" dirty="0"/>
              </a:p>
            </p:txBody>
          </p:sp>
        </mc:Choice>
        <mc:Fallback xmlns="">
          <p:sp>
            <p:nvSpPr>
              <p:cNvPr id="5" name="TextBox 4">
                <a:extLst>
                  <a:ext uri="{FF2B5EF4-FFF2-40B4-BE49-F238E27FC236}">
                    <a16:creationId xmlns:a16="http://schemas.microsoft.com/office/drawing/2014/main" id="{858E47DA-E331-43AB-B0F3-8EA91DCC00F6}"/>
                  </a:ext>
                </a:extLst>
              </p:cNvPr>
              <p:cNvSpPr txBox="1">
                <a:spLocks noRot="1" noChangeAspect="1" noMove="1" noResize="1" noEditPoints="1" noAdjustHandles="1" noChangeArrowheads="1" noChangeShapeType="1" noTextEdit="1"/>
              </p:cNvSpPr>
              <p:nvPr/>
            </p:nvSpPr>
            <p:spPr>
              <a:xfrm>
                <a:off x="0" y="957292"/>
                <a:ext cx="12192000" cy="1754326"/>
              </a:xfrm>
              <a:prstGeom prst="rect">
                <a:avLst/>
              </a:prstGeom>
              <a:blipFill>
                <a:blip r:embed="rId3"/>
                <a:stretch>
                  <a:fillRect l="-1500" t="-5208" b="-12153"/>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49718044-B095-4D5C-BB32-68D71B1E23B1}"/>
              </a:ext>
            </a:extLst>
          </p:cNvPr>
          <p:cNvSpPr txBox="1"/>
          <p:nvPr/>
        </p:nvSpPr>
        <p:spPr>
          <a:xfrm>
            <a:off x="0" y="0"/>
            <a:ext cx="3158813" cy="1015663"/>
          </a:xfrm>
          <a:prstGeom prst="rect">
            <a:avLst/>
          </a:prstGeom>
          <a:noFill/>
        </p:spPr>
        <p:txBody>
          <a:bodyPr wrap="none" rtlCol="0">
            <a:spAutoFit/>
          </a:bodyPr>
          <a:lstStyle/>
          <a:p>
            <a:r>
              <a:rPr lang="en-GB" sz="6000" dirty="0"/>
              <a:t>Summary</a:t>
            </a:r>
            <a:endParaRPr lang="en-CA" sz="6000" dirty="0"/>
          </a:p>
        </p:txBody>
      </p:sp>
      <p:sp>
        <p:nvSpPr>
          <p:cNvPr id="7" name="Rectangle 6">
            <a:extLst>
              <a:ext uri="{FF2B5EF4-FFF2-40B4-BE49-F238E27FC236}">
                <a16:creationId xmlns:a16="http://schemas.microsoft.com/office/drawing/2014/main" id="{C89833A9-3955-40A5-8B22-6C495239D383}"/>
              </a:ext>
            </a:extLst>
          </p:cNvPr>
          <p:cNvSpPr/>
          <p:nvPr/>
        </p:nvSpPr>
        <p:spPr>
          <a:xfrm>
            <a:off x="0" y="2885601"/>
            <a:ext cx="12192000" cy="3972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8" name="Group 7">
            <a:extLst>
              <a:ext uri="{FF2B5EF4-FFF2-40B4-BE49-F238E27FC236}">
                <a16:creationId xmlns:a16="http://schemas.microsoft.com/office/drawing/2014/main" id="{1BD065F1-4327-4D6B-9D2C-0712D5CCCA54}"/>
              </a:ext>
            </a:extLst>
          </p:cNvPr>
          <p:cNvGrpSpPr/>
          <p:nvPr/>
        </p:nvGrpSpPr>
        <p:grpSpPr>
          <a:xfrm>
            <a:off x="1255486" y="3066466"/>
            <a:ext cx="10145486" cy="2116037"/>
            <a:chOff x="1255486" y="2390073"/>
            <a:chExt cx="10145486" cy="2116037"/>
          </a:xfrm>
        </p:grpSpPr>
        <p:sp>
          <p:nvSpPr>
            <p:cNvPr id="9" name="Freeform: Shape 8">
              <a:extLst>
                <a:ext uri="{FF2B5EF4-FFF2-40B4-BE49-F238E27FC236}">
                  <a16:creationId xmlns:a16="http://schemas.microsoft.com/office/drawing/2014/main" id="{AF3DD8DA-1D4E-420E-9194-5ABC03DB71D8}"/>
                </a:ext>
              </a:extLst>
            </p:cNvPr>
            <p:cNvSpPr/>
            <p:nvPr/>
          </p:nvSpPr>
          <p:spPr>
            <a:xfrm>
              <a:off x="1255486" y="2390073"/>
              <a:ext cx="10145486" cy="2116037"/>
            </a:xfrm>
            <a:custGeom>
              <a:avLst/>
              <a:gdLst>
                <a:gd name="connsiteX0" fmla="*/ 0 w 10145486"/>
                <a:gd name="connsiteY0" fmla="*/ 1103086 h 2116037"/>
                <a:gd name="connsiteX1" fmla="*/ 1001486 w 10145486"/>
                <a:gd name="connsiteY1" fmla="*/ 1770743 h 2116037"/>
                <a:gd name="connsiteX2" fmla="*/ 2365828 w 10145486"/>
                <a:gd name="connsiteY2" fmla="*/ 2061029 h 2116037"/>
                <a:gd name="connsiteX3" fmla="*/ 4513943 w 10145486"/>
                <a:gd name="connsiteY3" fmla="*/ 682171 h 2116037"/>
                <a:gd name="connsiteX4" fmla="*/ 6836228 w 10145486"/>
                <a:gd name="connsiteY4" fmla="*/ 740229 h 2116037"/>
                <a:gd name="connsiteX5" fmla="*/ 9187543 w 10145486"/>
                <a:gd name="connsiteY5" fmla="*/ 696686 h 2116037"/>
                <a:gd name="connsiteX6" fmla="*/ 10145486 w 10145486"/>
                <a:gd name="connsiteY6" fmla="*/ 0 h 211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5486" h="2116037">
                  <a:moveTo>
                    <a:pt x="0" y="1103086"/>
                  </a:moveTo>
                  <a:cubicBezTo>
                    <a:pt x="303590" y="1357086"/>
                    <a:pt x="607181" y="1611086"/>
                    <a:pt x="1001486" y="1770743"/>
                  </a:cubicBezTo>
                  <a:cubicBezTo>
                    <a:pt x="1395791" y="1930400"/>
                    <a:pt x="1780418" y="2242458"/>
                    <a:pt x="2365828" y="2061029"/>
                  </a:cubicBezTo>
                  <a:cubicBezTo>
                    <a:pt x="2951238" y="1879600"/>
                    <a:pt x="3768876" y="902304"/>
                    <a:pt x="4513943" y="682171"/>
                  </a:cubicBezTo>
                  <a:cubicBezTo>
                    <a:pt x="5259010" y="462038"/>
                    <a:pt x="6057295" y="737810"/>
                    <a:pt x="6836228" y="740229"/>
                  </a:cubicBezTo>
                  <a:cubicBezTo>
                    <a:pt x="7615161" y="742648"/>
                    <a:pt x="8636000" y="820057"/>
                    <a:pt x="9187543" y="696686"/>
                  </a:cubicBezTo>
                  <a:cubicBezTo>
                    <a:pt x="9739086" y="573314"/>
                    <a:pt x="9915676" y="208038"/>
                    <a:pt x="10145486" y="0"/>
                  </a:cubicBezTo>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C000"/>
                </a:solidFill>
              </a:endParaRPr>
            </a:p>
          </p:txBody>
        </p:sp>
        <p:sp>
          <p:nvSpPr>
            <p:cNvPr id="10" name="Isosceles Triangle 9">
              <a:extLst>
                <a:ext uri="{FF2B5EF4-FFF2-40B4-BE49-F238E27FC236}">
                  <a16:creationId xmlns:a16="http://schemas.microsoft.com/office/drawing/2014/main" id="{C8E55678-6802-428D-8CAC-878969209725}"/>
                </a:ext>
              </a:extLst>
            </p:cNvPr>
            <p:cNvSpPr/>
            <p:nvPr/>
          </p:nvSpPr>
          <p:spPr>
            <a:xfrm rot="7200000">
              <a:off x="1818121" y="383362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Isosceles Triangle 10">
              <a:extLst>
                <a:ext uri="{FF2B5EF4-FFF2-40B4-BE49-F238E27FC236}">
                  <a16:creationId xmlns:a16="http://schemas.microsoft.com/office/drawing/2014/main" id="{0030DB23-7123-4480-9EF3-9F6369597302}"/>
                </a:ext>
              </a:extLst>
            </p:cNvPr>
            <p:cNvSpPr/>
            <p:nvPr/>
          </p:nvSpPr>
          <p:spPr>
            <a:xfrm rot="3111482">
              <a:off x="4662707" y="343805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Isosceles Triangle 11">
              <a:extLst>
                <a:ext uri="{FF2B5EF4-FFF2-40B4-BE49-F238E27FC236}">
                  <a16:creationId xmlns:a16="http://schemas.microsoft.com/office/drawing/2014/main" id="{88BE9893-85D6-46F6-8D0E-7EA06B2DAED0}"/>
                </a:ext>
              </a:extLst>
            </p:cNvPr>
            <p:cNvSpPr/>
            <p:nvPr/>
          </p:nvSpPr>
          <p:spPr>
            <a:xfrm rot="5791211">
              <a:off x="7278907" y="2882812"/>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Isosceles Triangle 12">
              <a:extLst>
                <a:ext uri="{FF2B5EF4-FFF2-40B4-BE49-F238E27FC236}">
                  <a16:creationId xmlns:a16="http://schemas.microsoft.com/office/drawing/2014/main" id="{4745F5DA-C7CB-44FB-BBC6-B14F10EE9C65}"/>
                </a:ext>
              </a:extLst>
            </p:cNvPr>
            <p:cNvSpPr/>
            <p:nvPr/>
          </p:nvSpPr>
          <p:spPr>
            <a:xfrm rot="4715264">
              <a:off x="10370743" y="2864763"/>
              <a:ext cx="333009" cy="38772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43BE8F-5B7F-4BCE-BE33-EB2ADA7AB163}"/>
                  </a:ext>
                </a:extLst>
              </p:cNvPr>
              <p:cNvSpPr txBox="1"/>
              <p:nvPr/>
            </p:nvSpPr>
            <p:spPr>
              <a:xfrm>
                <a:off x="6534150" y="2883150"/>
                <a:ext cx="3945947" cy="707886"/>
              </a:xfrm>
              <a:prstGeom prst="rect">
                <a:avLst/>
              </a:prstGeom>
              <a:noFill/>
            </p:spPr>
            <p:txBody>
              <a:bodyPr wrap="square" rtlCol="0">
                <a:spAutoFit/>
              </a:bodyPr>
              <a:lstStyle/>
              <a:p>
                <a:pPr algn="ctr"/>
                <a:r>
                  <a:rPr lang="en-GB" sz="4000" dirty="0">
                    <a:solidFill>
                      <a:srgbClr val="FFC000"/>
                    </a:solidFill>
                  </a:rPr>
                  <a:t>Geodesic </a:t>
                </a:r>
                <a14:m>
                  <m:oMath xmlns:m="http://schemas.openxmlformats.org/officeDocument/2006/math">
                    <m:r>
                      <a:rPr lang="en-GB" sz="4000" b="0" i="1" smtClean="0">
                        <a:solidFill>
                          <a:srgbClr val="0070C0"/>
                        </a:solidFill>
                        <a:latin typeface="Cambria Math" panose="02040503050406030204" pitchFamily="18" charset="0"/>
                      </a:rPr>
                      <m:t>𝛼</m:t>
                    </m:r>
                    <m:r>
                      <a:rPr lang="en-GB" sz="4000" b="0" i="1" smtClean="0">
                        <a:solidFill>
                          <a:srgbClr val="0070C0"/>
                        </a:solidFill>
                        <a:latin typeface="Cambria Math" panose="02040503050406030204" pitchFamily="18" charset="0"/>
                      </a:rPr>
                      <m:t>=0</m:t>
                    </m:r>
                  </m:oMath>
                </a14:m>
                <a:endParaRPr lang="en-CA" sz="4000" dirty="0">
                  <a:solidFill>
                    <a:srgbClr val="FFC000"/>
                  </a:solidFill>
                </a:endParaRPr>
              </a:p>
            </p:txBody>
          </p:sp>
        </mc:Choice>
        <mc:Fallback xmlns="">
          <p:sp>
            <p:nvSpPr>
              <p:cNvPr id="14" name="TextBox 13">
                <a:extLst>
                  <a:ext uri="{FF2B5EF4-FFF2-40B4-BE49-F238E27FC236}">
                    <a16:creationId xmlns:a16="http://schemas.microsoft.com/office/drawing/2014/main" id="{1543BE8F-5B7F-4BCE-BE33-EB2ADA7AB163}"/>
                  </a:ext>
                </a:extLst>
              </p:cNvPr>
              <p:cNvSpPr txBox="1">
                <a:spLocks noRot="1" noChangeAspect="1" noMove="1" noResize="1" noEditPoints="1" noAdjustHandles="1" noChangeArrowheads="1" noChangeShapeType="1" noTextEdit="1"/>
              </p:cNvSpPr>
              <p:nvPr/>
            </p:nvSpPr>
            <p:spPr>
              <a:xfrm>
                <a:off x="6534150" y="2883150"/>
                <a:ext cx="3945947" cy="707886"/>
              </a:xfrm>
              <a:prstGeom prst="rect">
                <a:avLst/>
              </a:prstGeom>
              <a:blipFill>
                <a:blip r:embed="rId4"/>
                <a:stretch>
                  <a:fillRect t="-15517" b="-36207"/>
                </a:stretch>
              </a:blipFill>
            </p:spPr>
            <p:txBody>
              <a:bodyPr/>
              <a:lstStyle/>
              <a:p>
                <a:r>
                  <a:rPr lang="en-CA">
                    <a:noFill/>
                  </a:rPr>
                  <a:t> </a:t>
                </a:r>
              </a:p>
            </p:txBody>
          </p:sp>
        </mc:Fallback>
      </mc:AlternateContent>
      <p:grpSp>
        <p:nvGrpSpPr>
          <p:cNvPr id="15" name="Group 14">
            <a:extLst>
              <a:ext uri="{FF2B5EF4-FFF2-40B4-BE49-F238E27FC236}">
                <a16:creationId xmlns:a16="http://schemas.microsoft.com/office/drawing/2014/main" id="{D9229FED-B585-476F-B248-274D5C68D74D}"/>
              </a:ext>
            </a:extLst>
          </p:cNvPr>
          <p:cNvGrpSpPr/>
          <p:nvPr/>
        </p:nvGrpSpPr>
        <p:grpSpPr>
          <a:xfrm>
            <a:off x="3733800" y="4726521"/>
            <a:ext cx="7981950" cy="1784609"/>
            <a:chOff x="3733800" y="4050128"/>
            <a:chExt cx="7981950" cy="1784609"/>
          </a:xfrm>
        </p:grpSpPr>
        <p:sp>
          <p:nvSpPr>
            <p:cNvPr id="16" name="Freeform: Shape 15">
              <a:extLst>
                <a:ext uri="{FF2B5EF4-FFF2-40B4-BE49-F238E27FC236}">
                  <a16:creationId xmlns:a16="http://schemas.microsoft.com/office/drawing/2014/main" id="{72118423-BE2D-4F87-AB1F-6FE6B2A6EB42}"/>
                </a:ext>
              </a:extLst>
            </p:cNvPr>
            <p:cNvSpPr/>
            <p:nvPr/>
          </p:nvSpPr>
          <p:spPr>
            <a:xfrm>
              <a:off x="3733800" y="4190522"/>
              <a:ext cx="7981950" cy="1477711"/>
            </a:xfrm>
            <a:custGeom>
              <a:avLst/>
              <a:gdLst>
                <a:gd name="connsiteX0" fmla="*/ 0 w 7981950"/>
                <a:gd name="connsiteY0" fmla="*/ 210028 h 1477711"/>
                <a:gd name="connsiteX1" fmla="*/ 1466850 w 7981950"/>
                <a:gd name="connsiteY1" fmla="*/ 19528 h 1477711"/>
                <a:gd name="connsiteX2" fmla="*/ 3562350 w 7981950"/>
                <a:gd name="connsiteY2" fmla="*/ 629128 h 1477711"/>
                <a:gd name="connsiteX3" fmla="*/ 6229350 w 7981950"/>
                <a:gd name="connsiteY3" fmla="*/ 1467328 h 1477711"/>
                <a:gd name="connsiteX4" fmla="*/ 7981950 w 7981950"/>
                <a:gd name="connsiteY4" fmla="*/ 1086328 h 147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950" h="1477711">
                  <a:moveTo>
                    <a:pt x="0" y="210028"/>
                  </a:moveTo>
                  <a:cubicBezTo>
                    <a:pt x="436562" y="79853"/>
                    <a:pt x="873125" y="-50322"/>
                    <a:pt x="1466850" y="19528"/>
                  </a:cubicBezTo>
                  <a:cubicBezTo>
                    <a:pt x="2060575" y="89378"/>
                    <a:pt x="2768600" y="387828"/>
                    <a:pt x="3562350" y="629128"/>
                  </a:cubicBezTo>
                  <a:cubicBezTo>
                    <a:pt x="4356100" y="870428"/>
                    <a:pt x="5492750" y="1391128"/>
                    <a:pt x="6229350" y="1467328"/>
                  </a:cubicBezTo>
                  <a:cubicBezTo>
                    <a:pt x="6965950" y="1543528"/>
                    <a:pt x="7842250" y="1178403"/>
                    <a:pt x="7981950" y="1086328"/>
                  </a:cubicBezTo>
                </a:path>
              </a:pathLst>
            </a:custGeom>
            <a:noFill/>
            <a:ln w="76200">
              <a:solidFill>
                <a:srgbClr val="AE8EE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Isosceles Triangle 16">
              <a:extLst>
                <a:ext uri="{FF2B5EF4-FFF2-40B4-BE49-F238E27FC236}">
                  <a16:creationId xmlns:a16="http://schemas.microsoft.com/office/drawing/2014/main" id="{EA659EFD-E138-44E6-9668-A977E83851E7}"/>
                </a:ext>
              </a:extLst>
            </p:cNvPr>
            <p:cNvSpPr/>
            <p:nvPr/>
          </p:nvSpPr>
          <p:spPr>
            <a:xfrm rot="5837162">
              <a:off x="5021179" y="4022772"/>
              <a:ext cx="333009" cy="387722"/>
            </a:xfrm>
            <a:prstGeom prst="triangle">
              <a:avLst/>
            </a:prstGeom>
            <a:solidFill>
              <a:srgbClr val="AE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Isosceles Triangle 17">
              <a:extLst>
                <a:ext uri="{FF2B5EF4-FFF2-40B4-BE49-F238E27FC236}">
                  <a16:creationId xmlns:a16="http://schemas.microsoft.com/office/drawing/2014/main" id="{F2AA2E83-7876-4F17-A71E-6CF5AB7F9248}"/>
                </a:ext>
              </a:extLst>
            </p:cNvPr>
            <p:cNvSpPr/>
            <p:nvPr/>
          </p:nvSpPr>
          <p:spPr>
            <a:xfrm rot="6341868">
              <a:off x="7140068" y="4627391"/>
              <a:ext cx="333009" cy="387722"/>
            </a:xfrm>
            <a:prstGeom prst="triangle">
              <a:avLst/>
            </a:prstGeom>
            <a:solidFill>
              <a:srgbClr val="AE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Isosceles Triangle 18">
              <a:extLst>
                <a:ext uri="{FF2B5EF4-FFF2-40B4-BE49-F238E27FC236}">
                  <a16:creationId xmlns:a16="http://schemas.microsoft.com/office/drawing/2014/main" id="{F4C6B16A-6D1F-4497-A615-A07595C0452A}"/>
                </a:ext>
              </a:extLst>
            </p:cNvPr>
            <p:cNvSpPr/>
            <p:nvPr/>
          </p:nvSpPr>
          <p:spPr>
            <a:xfrm rot="5400000">
              <a:off x="9953907" y="5474372"/>
              <a:ext cx="333009" cy="387722"/>
            </a:xfrm>
            <a:prstGeom prst="triangle">
              <a:avLst/>
            </a:prstGeom>
            <a:solidFill>
              <a:srgbClr val="AE8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0" name="Group 19">
            <a:extLst>
              <a:ext uri="{FF2B5EF4-FFF2-40B4-BE49-F238E27FC236}">
                <a16:creationId xmlns:a16="http://schemas.microsoft.com/office/drawing/2014/main" id="{60C81CC5-E253-4C7C-A636-AE40726A4205}"/>
              </a:ext>
            </a:extLst>
          </p:cNvPr>
          <p:cNvGrpSpPr/>
          <p:nvPr/>
        </p:nvGrpSpPr>
        <p:grpSpPr>
          <a:xfrm>
            <a:off x="3737934" y="5060506"/>
            <a:ext cx="1661398" cy="1133772"/>
            <a:chOff x="3737934" y="4384113"/>
            <a:chExt cx="1661398" cy="1133772"/>
          </a:xfrm>
        </p:grpSpPr>
        <p:cxnSp>
          <p:nvCxnSpPr>
            <p:cNvPr id="21" name="Straight Arrow Connector 20">
              <a:extLst>
                <a:ext uri="{FF2B5EF4-FFF2-40B4-BE49-F238E27FC236}">
                  <a16:creationId xmlns:a16="http://schemas.microsoft.com/office/drawing/2014/main" id="{D8441341-8B38-4CAE-A41A-C18844AC3EC5}"/>
                </a:ext>
              </a:extLst>
            </p:cNvPr>
            <p:cNvCxnSpPr>
              <a:cxnSpLocks/>
            </p:cNvCxnSpPr>
            <p:nvPr/>
          </p:nvCxnSpPr>
          <p:spPr>
            <a:xfrm>
              <a:off x="3737934" y="4406380"/>
              <a:ext cx="776724" cy="1095348"/>
            </a:xfrm>
            <a:prstGeom prst="straightConnector1">
              <a:avLst/>
            </a:prstGeom>
            <a:ln w="127000">
              <a:solidFill>
                <a:srgbClr val="8C3FC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F54F7BA-7155-4A9E-8E10-08A6557C1B73}"/>
                    </a:ext>
                  </a:extLst>
                </p:cNvPr>
                <p:cNvSpPr txBox="1"/>
                <p:nvPr/>
              </p:nvSpPr>
              <p:spPr>
                <a:xfrm>
                  <a:off x="4615144" y="4384113"/>
                  <a:ext cx="784188" cy="113377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6000" b="0" i="1" smtClean="0">
                                <a:solidFill>
                                  <a:srgbClr val="8C3FC5"/>
                                </a:solidFill>
                                <a:latin typeface="Cambria Math" panose="02040503050406030204" pitchFamily="18" charset="0"/>
                              </a:rPr>
                            </m:ctrlPr>
                          </m:accPr>
                          <m:e>
                            <m:r>
                              <a:rPr lang="en-GB" sz="6000" b="0" i="1" smtClean="0">
                                <a:solidFill>
                                  <a:srgbClr val="8C3FC5"/>
                                </a:solidFill>
                                <a:latin typeface="Cambria Math" panose="02040503050406030204" pitchFamily="18" charset="0"/>
                              </a:rPr>
                              <m:t>𝐹</m:t>
                            </m:r>
                          </m:e>
                        </m:acc>
                      </m:oMath>
                    </m:oMathPara>
                  </a14:m>
                  <a:endParaRPr lang="en-CA" sz="4400" dirty="0">
                    <a:solidFill>
                      <a:srgbClr val="FFC000"/>
                    </a:solidFill>
                  </a:endParaRPr>
                </a:p>
              </p:txBody>
            </p:sp>
          </mc:Choice>
          <mc:Fallback xmlns="">
            <p:sp>
              <p:nvSpPr>
                <p:cNvPr id="22" name="TextBox 21">
                  <a:extLst>
                    <a:ext uri="{FF2B5EF4-FFF2-40B4-BE49-F238E27FC236}">
                      <a16:creationId xmlns:a16="http://schemas.microsoft.com/office/drawing/2014/main" id="{5F54F7BA-7155-4A9E-8E10-08A6557C1B73}"/>
                    </a:ext>
                  </a:extLst>
                </p:cNvPr>
                <p:cNvSpPr txBox="1">
                  <a:spLocks noRot="1" noChangeAspect="1" noMove="1" noResize="1" noEditPoints="1" noAdjustHandles="1" noChangeArrowheads="1" noChangeShapeType="1" noTextEdit="1"/>
                </p:cNvSpPr>
                <p:nvPr/>
              </p:nvSpPr>
              <p:spPr>
                <a:xfrm>
                  <a:off x="4615144" y="4384113"/>
                  <a:ext cx="784188" cy="1133772"/>
                </a:xfrm>
                <a:prstGeom prst="rect">
                  <a:avLst/>
                </a:prstGeom>
                <a:blipFill>
                  <a:blip r:embed="rId5"/>
                  <a:stretch>
                    <a:fillRect/>
                  </a:stretch>
                </a:blipFill>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FA526AEB-0E38-4AC0-BEB2-27E0051F3DD9}"/>
              </a:ext>
            </a:extLst>
          </p:cNvPr>
          <p:cNvGrpSpPr/>
          <p:nvPr/>
        </p:nvGrpSpPr>
        <p:grpSpPr>
          <a:xfrm>
            <a:off x="2856573" y="4686898"/>
            <a:ext cx="1924858" cy="2410256"/>
            <a:chOff x="2856573" y="4010505"/>
            <a:chExt cx="1924858" cy="2410256"/>
          </a:xfrm>
        </p:grpSpPr>
        <p:sp>
          <p:nvSpPr>
            <p:cNvPr id="24" name="Oval 23">
              <a:extLst>
                <a:ext uri="{FF2B5EF4-FFF2-40B4-BE49-F238E27FC236}">
                  <a16:creationId xmlns:a16="http://schemas.microsoft.com/office/drawing/2014/main" id="{3C2C159F-F164-4A3D-9AB0-638B19AC9F3D}"/>
                </a:ext>
              </a:extLst>
            </p:cNvPr>
            <p:cNvSpPr/>
            <p:nvPr/>
          </p:nvSpPr>
          <p:spPr>
            <a:xfrm>
              <a:off x="3323098" y="4010505"/>
              <a:ext cx="885484" cy="88548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Arc 24">
              <a:extLst>
                <a:ext uri="{FF2B5EF4-FFF2-40B4-BE49-F238E27FC236}">
                  <a16:creationId xmlns:a16="http://schemas.microsoft.com/office/drawing/2014/main" id="{57B0025E-6654-4B29-960A-8B3B1AEC96D7}"/>
                </a:ext>
              </a:extLst>
            </p:cNvPr>
            <p:cNvSpPr/>
            <p:nvPr/>
          </p:nvSpPr>
          <p:spPr>
            <a:xfrm rot="19288214" flipH="1">
              <a:off x="2856573" y="4495903"/>
              <a:ext cx="1924858" cy="1924858"/>
            </a:xfrm>
            <a:prstGeom prst="arc">
              <a:avLst>
                <a:gd name="adj1" fmla="val 16200000"/>
                <a:gd name="adj2" fmla="val 19678138"/>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2FC177E-2AEA-43A3-87F8-49708F7B0421}"/>
                  </a:ext>
                </a:extLst>
              </p:cNvPr>
              <p:cNvSpPr txBox="1"/>
              <p:nvPr/>
            </p:nvSpPr>
            <p:spPr>
              <a:xfrm>
                <a:off x="66252" y="6134725"/>
                <a:ext cx="4908019" cy="769441"/>
              </a:xfrm>
              <a:prstGeom prst="rect">
                <a:avLst/>
              </a:prstGeom>
              <a:noFill/>
            </p:spPr>
            <p:txBody>
              <a:bodyPr wrap="square" rtlCol="0">
                <a:spAutoFit/>
              </a:bodyPr>
              <a:lstStyle/>
              <a:p>
                <a:pPr algn="ctr"/>
                <a:r>
                  <a:rPr lang="en-GB" sz="4400" dirty="0">
                    <a:solidFill>
                      <a:schemeClr val="bg1"/>
                    </a:solidFill>
                  </a:rPr>
                  <a:t>Force causes </a:t>
                </a:r>
                <a14:m>
                  <m:oMath xmlns:m="http://schemas.openxmlformats.org/officeDocument/2006/math">
                    <m:r>
                      <a:rPr lang="en-GB" sz="4400" i="1">
                        <a:solidFill>
                          <a:srgbClr val="FF0000"/>
                        </a:solidFill>
                        <a:latin typeface="Cambria Math" panose="02040503050406030204" pitchFamily="18" charset="0"/>
                      </a:rPr>
                      <m:t>𝛼</m:t>
                    </m:r>
                    <m:r>
                      <a:rPr lang="en-GB" sz="4400" i="1">
                        <a:solidFill>
                          <a:srgbClr val="FF0000"/>
                        </a:solidFill>
                        <a:latin typeface="Cambria Math" panose="02040503050406030204" pitchFamily="18" charset="0"/>
                      </a:rPr>
                      <m:t>≠0</m:t>
                    </m:r>
                  </m:oMath>
                </a14:m>
                <a:endParaRPr lang="en-GB" sz="4400" dirty="0">
                  <a:solidFill>
                    <a:schemeClr val="bg1"/>
                  </a:solidFill>
                </a:endParaRPr>
              </a:p>
            </p:txBody>
          </p:sp>
        </mc:Choice>
        <mc:Fallback xmlns="">
          <p:sp>
            <p:nvSpPr>
              <p:cNvPr id="26" name="TextBox 25">
                <a:extLst>
                  <a:ext uri="{FF2B5EF4-FFF2-40B4-BE49-F238E27FC236}">
                    <a16:creationId xmlns:a16="http://schemas.microsoft.com/office/drawing/2014/main" id="{42FC177E-2AEA-43A3-87F8-49708F7B0421}"/>
                  </a:ext>
                </a:extLst>
              </p:cNvPr>
              <p:cNvSpPr txBox="1">
                <a:spLocks noRot="1" noChangeAspect="1" noMove="1" noResize="1" noEditPoints="1" noAdjustHandles="1" noChangeArrowheads="1" noChangeShapeType="1" noTextEdit="1"/>
              </p:cNvSpPr>
              <p:nvPr/>
            </p:nvSpPr>
            <p:spPr>
              <a:xfrm>
                <a:off x="66252" y="6134725"/>
                <a:ext cx="4908019" cy="769441"/>
              </a:xfrm>
              <a:prstGeom prst="rect">
                <a:avLst/>
              </a:prstGeom>
              <a:blipFill>
                <a:blip r:embed="rId6"/>
                <a:stretch>
                  <a:fillRect l="-1863" t="-15748" b="-36220"/>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887005488"/>
      </p:ext>
    </p:extLst>
  </p:cSld>
  <p:clrMapOvr>
    <a:masterClrMapping/>
  </p:clrMapOvr>
  <mc:AlternateContent xmlns:mc="http://schemas.openxmlformats.org/markup-compatibility/2006" xmlns:p14="http://schemas.microsoft.com/office/powerpoint/2010/main">
    <mc:Choice Requires="p14">
      <p:transition spd="slow" p14:dur="2000" advTm="26166"/>
    </mc:Choice>
    <mc:Fallback xmlns="">
      <p:transition spd="slow" advTm="261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par>
                          <p:cTn id="29" fill="hold">
                            <p:stCondLst>
                              <p:cond delay="0"/>
                            </p:stCondLst>
                            <p:childTnLst>
                              <p:par>
                                <p:cTn id="30" presetID="22" presetClass="entr" presetSubtype="1"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8E47DA-E331-43AB-B0F3-8EA91DCC00F6}"/>
              </a:ext>
            </a:extLst>
          </p:cNvPr>
          <p:cNvSpPr txBox="1"/>
          <p:nvPr/>
        </p:nvSpPr>
        <p:spPr>
          <a:xfrm>
            <a:off x="0" y="1015663"/>
            <a:ext cx="12192000" cy="2292935"/>
          </a:xfrm>
          <a:prstGeom prst="rect">
            <a:avLst/>
          </a:prstGeom>
          <a:noFill/>
        </p:spPr>
        <p:txBody>
          <a:bodyPr wrap="square">
            <a:spAutoFit/>
          </a:bodyPr>
          <a:lstStyle/>
          <a:p>
            <a:r>
              <a:rPr lang="en-CA" sz="3500" dirty="0"/>
              <a:t>Real sources of gravity are non-uniform and result in “</a:t>
            </a:r>
            <a:r>
              <a:rPr lang="en-CA" sz="3500" dirty="0">
                <a:solidFill>
                  <a:srgbClr val="7030A0"/>
                </a:solidFill>
              </a:rPr>
              <a:t>tidal forces</a:t>
            </a:r>
            <a:r>
              <a:rPr lang="en-CA" sz="3500" dirty="0"/>
              <a:t>”</a:t>
            </a:r>
          </a:p>
          <a:p>
            <a:pPr marL="571500" indent="-571500">
              <a:buFont typeface="Arial" panose="020B0604020202020204" pitchFamily="34" charset="0"/>
              <a:buChar char="•"/>
            </a:pPr>
            <a:r>
              <a:rPr lang="en-CA" sz="3600" dirty="0"/>
              <a:t>Impossible to explain using flat spacetime (special relativity)</a:t>
            </a:r>
          </a:p>
          <a:p>
            <a:pPr marL="571500" indent="-571500">
              <a:buFont typeface="Arial" panose="020B0604020202020204" pitchFamily="34" charset="0"/>
              <a:buChar char="•"/>
            </a:pPr>
            <a:r>
              <a:rPr lang="en-CA" sz="3600" dirty="0"/>
              <a:t>We need </a:t>
            </a:r>
            <a:r>
              <a:rPr lang="en-CA" sz="3600" dirty="0">
                <a:solidFill>
                  <a:srgbClr val="7030A0"/>
                </a:solidFill>
              </a:rPr>
              <a:t>curved spacetime (general relativity)</a:t>
            </a:r>
            <a:r>
              <a:rPr lang="en-CA" sz="3600" dirty="0"/>
              <a:t> to explain tidal forces and gravity</a:t>
            </a:r>
          </a:p>
        </p:txBody>
      </p:sp>
      <p:sp>
        <p:nvSpPr>
          <p:cNvPr id="6" name="TextBox 5">
            <a:extLst>
              <a:ext uri="{FF2B5EF4-FFF2-40B4-BE49-F238E27FC236}">
                <a16:creationId xmlns:a16="http://schemas.microsoft.com/office/drawing/2014/main" id="{49718044-B095-4D5C-BB32-68D71B1E23B1}"/>
              </a:ext>
            </a:extLst>
          </p:cNvPr>
          <p:cNvSpPr txBox="1"/>
          <p:nvPr/>
        </p:nvSpPr>
        <p:spPr>
          <a:xfrm>
            <a:off x="0" y="0"/>
            <a:ext cx="3158813" cy="1015663"/>
          </a:xfrm>
          <a:prstGeom prst="rect">
            <a:avLst/>
          </a:prstGeom>
          <a:noFill/>
        </p:spPr>
        <p:txBody>
          <a:bodyPr wrap="none" rtlCol="0">
            <a:spAutoFit/>
          </a:bodyPr>
          <a:lstStyle/>
          <a:p>
            <a:r>
              <a:rPr lang="en-GB" sz="6000" dirty="0"/>
              <a:t>Summary</a:t>
            </a:r>
            <a:endParaRPr lang="en-CA" sz="6000" dirty="0"/>
          </a:p>
        </p:txBody>
      </p:sp>
      <p:sp>
        <p:nvSpPr>
          <p:cNvPr id="47" name="Rectangle 46">
            <a:extLst>
              <a:ext uri="{FF2B5EF4-FFF2-40B4-BE49-F238E27FC236}">
                <a16:creationId xmlns:a16="http://schemas.microsoft.com/office/drawing/2014/main" id="{3457664D-17EA-4AB1-B58F-B288EED75ECF}"/>
              </a:ext>
            </a:extLst>
          </p:cNvPr>
          <p:cNvSpPr/>
          <p:nvPr/>
        </p:nvSpPr>
        <p:spPr>
          <a:xfrm>
            <a:off x="0" y="3308598"/>
            <a:ext cx="12192000" cy="35494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6" name="Group 45">
            <a:extLst>
              <a:ext uri="{FF2B5EF4-FFF2-40B4-BE49-F238E27FC236}">
                <a16:creationId xmlns:a16="http://schemas.microsoft.com/office/drawing/2014/main" id="{F4EB2B11-4C6C-48B4-A779-3DE1A7D8E9EB}"/>
              </a:ext>
            </a:extLst>
          </p:cNvPr>
          <p:cNvGrpSpPr/>
          <p:nvPr/>
        </p:nvGrpSpPr>
        <p:grpSpPr>
          <a:xfrm>
            <a:off x="1962150" y="3479012"/>
            <a:ext cx="7810500" cy="3208574"/>
            <a:chOff x="0" y="1609307"/>
            <a:chExt cx="12192000" cy="5008505"/>
          </a:xfrm>
        </p:grpSpPr>
        <p:sp>
          <p:nvSpPr>
            <p:cNvPr id="35" name="Oval 34">
              <a:extLst>
                <a:ext uri="{FF2B5EF4-FFF2-40B4-BE49-F238E27FC236}">
                  <a16:creationId xmlns:a16="http://schemas.microsoft.com/office/drawing/2014/main" id="{B1436A16-3508-4978-8F0E-C9AEAEEC7588}"/>
                </a:ext>
              </a:extLst>
            </p:cNvPr>
            <p:cNvSpPr/>
            <p:nvPr/>
          </p:nvSpPr>
          <p:spPr>
            <a:xfrm>
              <a:off x="1369735" y="2493995"/>
              <a:ext cx="4594049" cy="3316051"/>
            </a:xfrm>
            <a:prstGeom prst="ellipse">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6" name="Group 35">
              <a:extLst>
                <a:ext uri="{FF2B5EF4-FFF2-40B4-BE49-F238E27FC236}">
                  <a16:creationId xmlns:a16="http://schemas.microsoft.com/office/drawing/2014/main" id="{9CF3A9FF-789F-4830-88D1-FE01FD8F1424}"/>
                </a:ext>
              </a:extLst>
            </p:cNvPr>
            <p:cNvGrpSpPr/>
            <p:nvPr/>
          </p:nvGrpSpPr>
          <p:grpSpPr>
            <a:xfrm>
              <a:off x="1705489" y="2190750"/>
              <a:ext cx="9471718" cy="3922542"/>
              <a:chOff x="1705489" y="2190750"/>
              <a:chExt cx="9471718" cy="3922542"/>
            </a:xfrm>
          </p:grpSpPr>
          <p:pic>
            <p:nvPicPr>
              <p:cNvPr id="37" name="Picture 2" descr="Astronomy, Full Moon, Luna, Moon, Night, Black Moon">
                <a:extLst>
                  <a:ext uri="{FF2B5EF4-FFF2-40B4-BE49-F238E27FC236}">
                    <a16:creationId xmlns:a16="http://schemas.microsoft.com/office/drawing/2014/main" id="{043AA631-5D23-44C5-88A5-4249B7937E2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258444" y="3317775"/>
                <a:ext cx="1918763" cy="166849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Earth, Planet, Space, World, Blue Planet, Outer Space">
                <a:extLst>
                  <a:ext uri="{FF2B5EF4-FFF2-40B4-BE49-F238E27FC236}">
                    <a16:creationId xmlns:a16="http://schemas.microsoft.com/office/drawing/2014/main" id="{B94C7319-5B65-4A8F-9065-078B81C2076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306" b="91944" l="6806" r="92083">
                            <a14:foregroundMark x1="11111" y1="35000" x2="8333" y2="57500"/>
                            <a14:foregroundMark x1="8333" y1="57500" x2="10000" y2="65833"/>
                            <a14:foregroundMark x1="24167" y1="79583" x2="43333" y2="90278"/>
                            <a14:foregroundMark x1="43333" y1="90278" x2="64444" y2="90278"/>
                            <a14:foregroundMark x1="64444" y1="90278" x2="81528" y2="76944"/>
                            <a14:foregroundMark x1="81528" y1="76944" x2="90694" y2="57222"/>
                            <a14:foregroundMark x1="90694" y1="57222" x2="89583" y2="34722"/>
                            <a14:foregroundMark x1="89583" y1="34722" x2="76250" y2="17500"/>
                            <a14:foregroundMark x1="76250" y1="17500" x2="53889" y2="10694"/>
                            <a14:foregroundMark x1="13333" y1="26944" x2="29167" y2="13194"/>
                            <a14:foregroundMark x1="29167" y1="13194" x2="50972" y2="9306"/>
                            <a14:foregroundMark x1="50972" y1="9306" x2="59306" y2="12778"/>
                            <a14:foregroundMark x1="20417" y1="80972" x2="39167" y2="90139"/>
                            <a14:foregroundMark x1="39167" y1="90139" x2="60000" y2="91667"/>
                            <a14:foregroundMark x1="60000" y1="91667" x2="78611" y2="81111"/>
                            <a14:foregroundMark x1="78611" y1="81111" x2="90000" y2="62500"/>
                            <a14:foregroundMark x1="90000" y1="62500" x2="84306" y2="44861"/>
                            <a14:foregroundMark x1="20417" y1="81250" x2="26250" y2="85139"/>
                            <a14:foregroundMark x1="39167" y1="91667" x2="59722" y2="90556"/>
                            <a14:foregroundMark x1="57500" y1="92222" x2="47917" y2="91667"/>
                            <a14:foregroundMark x1="14028" y1="25278" x2="6806" y2="44722"/>
                            <a14:foregroundMark x1="6806" y1="44722" x2="10139" y2="49583"/>
                            <a14:foregroundMark x1="19583" y1="19444" x2="33472" y2="11806"/>
                            <a14:foregroundMark x1="31250" y1="12361" x2="20000" y2="20139"/>
                            <a14:foregroundMark x1="19722" y1="22222" x2="34722" y2="11944"/>
                            <a14:foregroundMark x1="88889" y1="32917" x2="92083" y2="45417"/>
                            <a14:backgroundMark x1="93750" y1="37083" x2="93750" y2="38750"/>
                            <a14:backgroundMark x1="93889" y1="58611" x2="93056" y2="65000"/>
                            <a14:backgroundMark x1="92778" y1="36389" x2="94861" y2="46389"/>
                            <a14:backgroundMark x1="94444" y1="58056" x2="92639" y2="66250"/>
                            <a14:backgroundMark x1="94722" y1="57639" x2="92778" y2="64583"/>
                            <a14:backgroundMark x1="92639" y1="66250" x2="94306" y2="54583"/>
                          </a14:backgroundRemoval>
                        </a14:imgEffect>
                      </a14:imgLayer>
                    </a14:imgProps>
                  </a:ext>
                  <a:ext uri="{28A0092B-C50C-407E-A947-70E740481C1C}">
                    <a14:useLocalDpi xmlns:a14="http://schemas.microsoft.com/office/drawing/2010/main" val="0"/>
                  </a:ext>
                </a:extLst>
              </a:blip>
              <a:srcRect/>
              <a:stretch>
                <a:fillRect/>
              </a:stretch>
            </p:blipFill>
            <p:spPr bwMode="auto">
              <a:xfrm>
                <a:off x="1705489" y="2190750"/>
                <a:ext cx="3922540" cy="39225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60555F56-BA22-45C3-A309-90FDAF4997E3}"/>
                </a:ext>
              </a:extLst>
            </p:cNvPr>
            <p:cNvGrpSpPr/>
            <p:nvPr/>
          </p:nvGrpSpPr>
          <p:grpSpPr>
            <a:xfrm rot="16200000">
              <a:off x="1162506" y="1321802"/>
              <a:ext cx="5008505" cy="5583516"/>
              <a:chOff x="8651599" y="842505"/>
              <a:chExt cx="3725219" cy="4152900"/>
            </a:xfrm>
          </p:grpSpPr>
          <p:cxnSp>
            <p:nvCxnSpPr>
              <p:cNvPr id="40" name="Straight Arrow Connector 39">
                <a:extLst>
                  <a:ext uri="{FF2B5EF4-FFF2-40B4-BE49-F238E27FC236}">
                    <a16:creationId xmlns:a16="http://schemas.microsoft.com/office/drawing/2014/main" id="{DAB41C74-7273-4817-B574-728DD4DD91D4}"/>
                  </a:ext>
                </a:extLst>
              </p:cNvPr>
              <p:cNvCxnSpPr>
                <a:cxnSpLocks/>
              </p:cNvCxnSpPr>
              <p:nvPr/>
            </p:nvCxnSpPr>
            <p:spPr>
              <a:xfrm>
                <a:off x="10477506" y="43477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8CC836-028D-483E-9FF7-6FECBB6DD101}"/>
                  </a:ext>
                </a:extLst>
              </p:cNvPr>
              <p:cNvCxnSpPr>
                <a:cxnSpLocks/>
              </p:cNvCxnSpPr>
              <p:nvPr/>
            </p:nvCxnSpPr>
            <p:spPr>
              <a:xfrm rot="10800000">
                <a:off x="10477976" y="8425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0566385-48B5-4FD4-BFAD-4AE65B5A772D}"/>
                  </a:ext>
                </a:extLst>
              </p:cNvPr>
              <p:cNvCxnSpPr>
                <a:cxnSpLocks/>
              </p:cNvCxnSpPr>
              <p:nvPr/>
            </p:nvCxnSpPr>
            <p:spPr>
              <a:xfrm rot="16200000" flipH="1">
                <a:off x="8975449" y="25951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F0E12D-04F4-4AAD-AA11-FB2EB4256784}"/>
                  </a:ext>
                </a:extLst>
              </p:cNvPr>
              <p:cNvCxnSpPr>
                <a:cxnSpLocks/>
              </p:cNvCxnSpPr>
              <p:nvPr/>
            </p:nvCxnSpPr>
            <p:spPr>
              <a:xfrm rot="5400000">
                <a:off x="12052968" y="2595105"/>
                <a:ext cx="0" cy="647700"/>
              </a:xfrm>
              <a:prstGeom prst="straightConnector1">
                <a:avLst/>
              </a:prstGeom>
              <a:ln w="127000">
                <a:solidFill>
                  <a:srgbClr val="0682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4D2F827E-AA98-44D0-8DF0-16AAC4095EFE}"/>
                </a:ext>
              </a:extLst>
            </p:cNvPr>
            <p:cNvCxnSpPr>
              <a:cxnSpLocks/>
            </p:cNvCxnSpPr>
            <p:nvPr/>
          </p:nvCxnSpPr>
          <p:spPr>
            <a:xfrm>
              <a:off x="0" y="4162905"/>
              <a:ext cx="12192000" cy="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12237454"/>
      </p:ext>
    </p:extLst>
  </p:cSld>
  <p:clrMapOvr>
    <a:masterClrMapping/>
  </p:clrMapOvr>
  <mc:AlternateContent xmlns:mc="http://schemas.openxmlformats.org/markup-compatibility/2006" xmlns:p14="http://schemas.microsoft.com/office/powerpoint/2010/main">
    <mc:Choice Requires="p14">
      <p:transition spd="slow" p14:dur="2000" advTm="18384"/>
    </mc:Choice>
    <mc:Fallback xmlns="">
      <p:transition spd="slow" advTm="183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CC988923-B9F5-4AD4-9817-AF65A82B2AB0}"/>
              </a:ext>
            </a:extLst>
          </p:cNvPr>
          <p:cNvGrpSpPr/>
          <p:nvPr/>
        </p:nvGrpSpPr>
        <p:grpSpPr>
          <a:xfrm>
            <a:off x="6708025" y="2933700"/>
            <a:ext cx="5162550" cy="2514599"/>
            <a:chOff x="781050" y="3981450"/>
            <a:chExt cx="5162550" cy="2514599"/>
          </a:xfrm>
        </p:grpSpPr>
        <p:pic>
          <p:nvPicPr>
            <p:cNvPr id="5124" name="Picture 4" descr="Image result for grass">
              <a:extLst>
                <a:ext uri="{FF2B5EF4-FFF2-40B4-BE49-F238E27FC236}">
                  <a16:creationId xmlns:a16="http://schemas.microsoft.com/office/drawing/2014/main" id="{23E5A83A-C5DE-4127-AE54-99325E308C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00"/>
            <a:stretch/>
          </p:blipFill>
          <p:spPr bwMode="auto">
            <a:xfrm>
              <a:off x="781050" y="5915170"/>
              <a:ext cx="5162550" cy="58087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AA262B7-A41A-4DA2-9E41-2E5A022DC9B6}"/>
                </a:ext>
              </a:extLst>
            </p:cNvPr>
            <p:cNvGrpSpPr/>
            <p:nvPr/>
          </p:nvGrpSpPr>
          <p:grpSpPr>
            <a:xfrm>
              <a:off x="2609850" y="3981450"/>
              <a:ext cx="1390650" cy="1924050"/>
              <a:chOff x="2609850" y="3981450"/>
              <a:chExt cx="1390650" cy="1924050"/>
            </a:xfrm>
          </p:grpSpPr>
          <p:sp>
            <p:nvSpPr>
              <p:cNvPr id="7" name="Rectangle 6">
                <a:extLst>
                  <a:ext uri="{FF2B5EF4-FFF2-40B4-BE49-F238E27FC236}">
                    <a16:creationId xmlns:a16="http://schemas.microsoft.com/office/drawing/2014/main" id="{49A1C9CD-27B9-4B8A-89A4-C3C45DAE3C88}"/>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DDEC844F-7C6A-4985-B86C-0B527195800D}"/>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2" name="Group 41">
            <a:extLst>
              <a:ext uri="{FF2B5EF4-FFF2-40B4-BE49-F238E27FC236}">
                <a16:creationId xmlns:a16="http://schemas.microsoft.com/office/drawing/2014/main" id="{B7786B9B-3163-427C-8D86-9A13D404932F}"/>
              </a:ext>
            </a:extLst>
          </p:cNvPr>
          <p:cNvGrpSpPr/>
          <p:nvPr/>
        </p:nvGrpSpPr>
        <p:grpSpPr>
          <a:xfrm>
            <a:off x="1545319" y="2118793"/>
            <a:ext cx="4513263" cy="4739207"/>
            <a:chOff x="7219950" y="2950725"/>
            <a:chExt cx="4513263" cy="4739207"/>
          </a:xfrm>
        </p:grpSpPr>
        <p:pic>
          <p:nvPicPr>
            <p:cNvPr id="5122" name="Picture 2">
              <a:extLst>
                <a:ext uri="{FF2B5EF4-FFF2-40B4-BE49-F238E27FC236}">
                  <a16:creationId xmlns:a16="http://schemas.microsoft.com/office/drawing/2014/main" id="{3E6FB7CC-AD5A-4070-AE9C-7679628C9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950" y="2950725"/>
              <a:ext cx="4513263" cy="473920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53F8DB19-0D44-47FC-8FC8-EA4019442A72}"/>
                </a:ext>
              </a:extLst>
            </p:cNvPr>
            <p:cNvGrpSpPr/>
            <p:nvPr/>
          </p:nvGrpSpPr>
          <p:grpSpPr>
            <a:xfrm>
              <a:off x="8858250" y="3829050"/>
              <a:ext cx="1390650" cy="3803733"/>
              <a:chOff x="8858250" y="3829050"/>
              <a:chExt cx="1390650" cy="3803733"/>
            </a:xfrm>
          </p:grpSpPr>
          <p:grpSp>
            <p:nvGrpSpPr>
              <p:cNvPr id="31" name="Group 30">
                <a:extLst>
                  <a:ext uri="{FF2B5EF4-FFF2-40B4-BE49-F238E27FC236}">
                    <a16:creationId xmlns:a16="http://schemas.microsoft.com/office/drawing/2014/main" id="{38EC7EED-0CF3-417B-9472-E313CF4B4B41}"/>
                  </a:ext>
                </a:extLst>
              </p:cNvPr>
              <p:cNvGrpSpPr/>
              <p:nvPr/>
            </p:nvGrpSpPr>
            <p:grpSpPr>
              <a:xfrm>
                <a:off x="8858250" y="3829050"/>
                <a:ext cx="1390650" cy="1924050"/>
                <a:chOff x="2609850" y="3981450"/>
                <a:chExt cx="1390650" cy="1924050"/>
              </a:xfrm>
            </p:grpSpPr>
            <p:sp>
              <p:nvSpPr>
                <p:cNvPr id="32" name="Rectangle 31">
                  <a:extLst>
                    <a:ext uri="{FF2B5EF4-FFF2-40B4-BE49-F238E27FC236}">
                      <a16:creationId xmlns:a16="http://schemas.microsoft.com/office/drawing/2014/main" id="{32DDEA11-D9FB-4003-90D4-3572847A8A5F}"/>
                    </a:ext>
                  </a:extLst>
                </p:cNvPr>
                <p:cNvSpPr/>
                <p:nvPr/>
              </p:nvSpPr>
              <p:spPr>
                <a:xfrm>
                  <a:off x="2609850" y="3981450"/>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C34E2BCB-5BFB-4C6A-860F-B86B0F2AFDBE}"/>
                    </a:ext>
                  </a:extLst>
                </p:cNvPr>
                <p:cNvSpPr/>
                <p:nvPr/>
              </p:nvSpPr>
              <p:spPr>
                <a:xfrm>
                  <a:off x="2952750" y="4248150"/>
                  <a:ext cx="419100" cy="13716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D16D9AAB-A188-4B24-9B39-70A23641CD71}"/>
                  </a:ext>
                </a:extLst>
              </p:cNvPr>
              <p:cNvGrpSpPr/>
              <p:nvPr/>
            </p:nvGrpSpPr>
            <p:grpSpPr>
              <a:xfrm>
                <a:off x="9220200" y="6083216"/>
                <a:ext cx="723900" cy="1549567"/>
                <a:chOff x="5924550" y="2736683"/>
                <a:chExt cx="723900" cy="1549567"/>
              </a:xfrm>
            </p:grpSpPr>
            <p:sp>
              <p:nvSpPr>
                <p:cNvPr id="29" name="Oval 28">
                  <a:extLst>
                    <a:ext uri="{FF2B5EF4-FFF2-40B4-BE49-F238E27FC236}">
                      <a16:creationId xmlns:a16="http://schemas.microsoft.com/office/drawing/2014/main" id="{516B5EFE-BD6D-4E69-9759-C1DB2C36720D}"/>
                    </a:ext>
                  </a:extLst>
                </p:cNvPr>
                <p:cNvSpPr/>
                <p:nvPr/>
              </p:nvSpPr>
              <p:spPr>
                <a:xfrm>
                  <a:off x="5924550" y="27432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7D327118-42DB-46EE-B576-CA49B7D23FFB}"/>
                    </a:ext>
                  </a:extLst>
                </p:cNvPr>
                <p:cNvSpPr/>
                <p:nvPr/>
              </p:nvSpPr>
              <p:spPr>
                <a:xfrm flipH="1">
                  <a:off x="6019800" y="27366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Oval 37">
                  <a:extLst>
                    <a:ext uri="{FF2B5EF4-FFF2-40B4-BE49-F238E27FC236}">
                      <a16:creationId xmlns:a16="http://schemas.microsoft.com/office/drawing/2014/main" id="{FC44B7BE-EF84-4B96-85F8-AC604A1CB5D6}"/>
                    </a:ext>
                  </a:extLst>
                </p:cNvPr>
                <p:cNvSpPr/>
                <p:nvPr/>
              </p:nvSpPr>
              <p:spPr>
                <a:xfrm>
                  <a:off x="6153150" y="27432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1" name="Diagonal Stripe 40">
                <a:extLst>
                  <a:ext uri="{FF2B5EF4-FFF2-40B4-BE49-F238E27FC236}">
                    <a16:creationId xmlns:a16="http://schemas.microsoft.com/office/drawing/2014/main" id="{ED24EA37-F880-4723-9A1A-7031F0B8FA44}"/>
                  </a:ext>
                </a:extLst>
              </p:cNvPr>
              <p:cNvSpPr/>
              <p:nvPr/>
            </p:nvSpPr>
            <p:spPr>
              <a:xfrm rot="2730978">
                <a:off x="9090424" y="5632682"/>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sp>
        <p:nvSpPr>
          <p:cNvPr id="43" name="Arc 42">
            <a:extLst>
              <a:ext uri="{FF2B5EF4-FFF2-40B4-BE49-F238E27FC236}">
                <a16:creationId xmlns:a16="http://schemas.microsoft.com/office/drawing/2014/main" id="{ECD2F509-CED2-476D-A1CE-09B6CE965B79}"/>
              </a:ext>
            </a:extLst>
          </p:cNvPr>
          <p:cNvSpPr/>
          <p:nvPr/>
        </p:nvSpPr>
        <p:spPr>
          <a:xfrm rot="16200000">
            <a:off x="7662201" y="4785904"/>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sp>
        <p:nvSpPr>
          <p:cNvPr id="45" name="Arc 44">
            <a:extLst>
              <a:ext uri="{FF2B5EF4-FFF2-40B4-BE49-F238E27FC236}">
                <a16:creationId xmlns:a16="http://schemas.microsoft.com/office/drawing/2014/main" id="{936EE3E8-F9E9-4761-9EC1-E7866B3A435C}"/>
              </a:ext>
            </a:extLst>
          </p:cNvPr>
          <p:cNvSpPr/>
          <p:nvPr/>
        </p:nvSpPr>
        <p:spPr>
          <a:xfrm rot="16200000">
            <a:off x="2326991" y="4843055"/>
            <a:ext cx="3222173" cy="45719"/>
          </a:xfrm>
          <a:prstGeom prst="arc">
            <a:avLst>
              <a:gd name="adj1" fmla="val 16199999"/>
              <a:gd name="adj2" fmla="val 0"/>
            </a:avLst>
          </a:prstGeom>
          <a:ln w="76200">
            <a:solidFill>
              <a:srgbClr val="FFC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a:p>
        </p:txBody>
      </p:sp>
      <p:grpSp>
        <p:nvGrpSpPr>
          <p:cNvPr id="3" name="Group 2">
            <a:extLst>
              <a:ext uri="{FF2B5EF4-FFF2-40B4-BE49-F238E27FC236}">
                <a16:creationId xmlns:a16="http://schemas.microsoft.com/office/drawing/2014/main" id="{C881C8C1-3C69-480B-AB1A-F42AE9379D31}"/>
              </a:ext>
            </a:extLst>
          </p:cNvPr>
          <p:cNvGrpSpPr/>
          <p:nvPr/>
        </p:nvGrpSpPr>
        <p:grpSpPr>
          <a:xfrm>
            <a:off x="10097505" y="3165136"/>
            <a:ext cx="2094495" cy="1561908"/>
            <a:chOff x="10097505" y="3165136"/>
            <a:chExt cx="2094495" cy="1561908"/>
          </a:xfrm>
        </p:grpSpPr>
        <p:sp>
          <p:nvSpPr>
            <p:cNvPr id="47" name="Content Placeholder 2">
              <a:extLst>
                <a:ext uri="{FF2B5EF4-FFF2-40B4-BE49-F238E27FC236}">
                  <a16:creationId xmlns:a16="http://schemas.microsoft.com/office/drawing/2014/main" id="{B0AB33D1-D287-44D7-B8B9-88351177E816}"/>
                </a:ext>
              </a:extLst>
            </p:cNvPr>
            <p:cNvSpPr txBox="1">
              <a:spLocks/>
            </p:cNvSpPr>
            <p:nvPr/>
          </p:nvSpPr>
          <p:spPr>
            <a:xfrm>
              <a:off x="10097505" y="3165136"/>
              <a:ext cx="2094495" cy="824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FF0000"/>
                  </a:solidFill>
                </a:rPr>
                <a:t>gravity</a:t>
              </a:r>
              <a:endParaRPr lang="en-US" sz="4000" dirty="0"/>
            </a:p>
          </p:txBody>
        </p:sp>
        <p:sp>
          <p:nvSpPr>
            <p:cNvPr id="50" name="Arrow: Right 49">
              <a:extLst>
                <a:ext uri="{FF2B5EF4-FFF2-40B4-BE49-F238E27FC236}">
                  <a16:creationId xmlns:a16="http://schemas.microsoft.com/office/drawing/2014/main" id="{9F8356F4-E6E6-4115-BE03-B3EBD4B5B5F2}"/>
                </a:ext>
              </a:extLst>
            </p:cNvPr>
            <p:cNvSpPr/>
            <p:nvPr/>
          </p:nvSpPr>
          <p:spPr>
            <a:xfrm rot="5400000">
              <a:off x="10063066" y="4072840"/>
              <a:ext cx="762790" cy="54561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26" name="Picture 2" descr="Basketball, Ball, Sport, Orange Ball, Round, Cut Out">
            <a:extLst>
              <a:ext uri="{FF2B5EF4-FFF2-40B4-BE49-F238E27FC236}">
                <a16:creationId xmlns:a16="http://schemas.microsoft.com/office/drawing/2014/main" id="{7BDDAF0E-9F86-4A52-880E-499981CB2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841" y="2904546"/>
            <a:ext cx="690103" cy="69010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asketball, Ball, Sport, Orange Ball, Round, Cut Out">
            <a:extLst>
              <a:ext uri="{FF2B5EF4-FFF2-40B4-BE49-F238E27FC236}">
                <a16:creationId xmlns:a16="http://schemas.microsoft.com/office/drawing/2014/main" id="{3F685FC4-9121-4737-BAF6-57DC0862BE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5376" y="2855348"/>
            <a:ext cx="690103" cy="69010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303A8C86-8937-4137-B3D6-0B960CF3F67C}"/>
              </a:ext>
            </a:extLst>
          </p:cNvPr>
          <p:cNvGrpSpPr/>
          <p:nvPr/>
        </p:nvGrpSpPr>
        <p:grpSpPr>
          <a:xfrm>
            <a:off x="438485" y="2841310"/>
            <a:ext cx="2438591" cy="1472623"/>
            <a:chOff x="116378" y="2170910"/>
            <a:chExt cx="2438591" cy="1472623"/>
          </a:xfrm>
        </p:grpSpPr>
        <p:sp>
          <p:nvSpPr>
            <p:cNvPr id="35" name="Content Placeholder 2">
              <a:extLst>
                <a:ext uri="{FF2B5EF4-FFF2-40B4-BE49-F238E27FC236}">
                  <a16:creationId xmlns:a16="http://schemas.microsoft.com/office/drawing/2014/main" id="{F182C098-AFB8-4718-8E14-DBE1FBF9B4D4}"/>
                </a:ext>
              </a:extLst>
            </p:cNvPr>
            <p:cNvSpPr txBox="1">
              <a:spLocks/>
            </p:cNvSpPr>
            <p:nvPr/>
          </p:nvSpPr>
          <p:spPr>
            <a:xfrm>
              <a:off x="116378" y="2985029"/>
              <a:ext cx="2438591" cy="658504"/>
            </a:xfrm>
            <a:prstGeom prst="rect">
              <a:avLst/>
            </a:prstGeom>
            <a:solidFill>
              <a:schemeClr val="bg1"/>
            </a:solidFill>
            <a:effectLst>
              <a:softEdge rad="127000"/>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rgbClr val="00B0F0"/>
                  </a:solidFill>
                </a:rPr>
                <a:t>acceleration</a:t>
              </a:r>
              <a:endParaRPr lang="en-US" sz="3200" dirty="0"/>
            </a:p>
          </p:txBody>
        </p:sp>
        <p:sp>
          <p:nvSpPr>
            <p:cNvPr id="36" name="Arrow: Right 35">
              <a:extLst>
                <a:ext uri="{FF2B5EF4-FFF2-40B4-BE49-F238E27FC236}">
                  <a16:creationId xmlns:a16="http://schemas.microsoft.com/office/drawing/2014/main" id="{5692C1D9-1ACB-4201-BCDC-893C71C8909B}"/>
                </a:ext>
              </a:extLst>
            </p:cNvPr>
            <p:cNvSpPr/>
            <p:nvPr/>
          </p:nvSpPr>
          <p:spPr>
            <a:xfrm rot="16200000">
              <a:off x="954278" y="2279496"/>
              <a:ext cx="762790" cy="54561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3737480773"/>
      </p:ext>
    </p:extLst>
  </p:cSld>
  <p:clrMapOvr>
    <a:masterClrMapping/>
  </p:clrMapOvr>
  <mc:AlternateContent xmlns:mc="http://schemas.openxmlformats.org/markup-compatibility/2006" xmlns:p14="http://schemas.microsoft.com/office/powerpoint/2010/main">
    <mc:Choice Requires="p14">
      <p:transition spd="med" p14:dur="700" advTm="5960">
        <p:fade/>
      </p:transition>
    </mc:Choice>
    <mc:Fallback xmlns="">
      <p:transition spd="med" advTm="596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100000" fill="hold" nodeType="clickEffect">
                                  <p:stCondLst>
                                    <p:cond delay="0"/>
                                  </p:stCondLst>
                                  <p:childTnLst>
                                    <p:animMotion origin="layout" path="M -3.75E-6 -2.59259E-6 L -3.75E-6 0.22732 " pathEditMode="relative" rAng="0" ptsTypes="AA">
                                      <p:cBhvr>
                                        <p:cTn id="6" dur="1500" fill="hold"/>
                                        <p:tgtEl>
                                          <p:spTgt spid="1026"/>
                                        </p:tgtEl>
                                        <p:attrNameLst>
                                          <p:attrName>ppt_x</p:attrName>
                                          <p:attrName>ppt_y</p:attrName>
                                        </p:attrNameLst>
                                      </p:cBhvr>
                                      <p:rCtr x="0" y="11366"/>
                                    </p:animMotion>
                                  </p:childTnLst>
                                </p:cTn>
                              </p:par>
                              <p:par>
                                <p:cTn id="7" presetID="42" presetClass="path" presetSubtype="0" accel="100000" fill="hold" nodeType="withEffect">
                                  <p:stCondLst>
                                    <p:cond delay="0"/>
                                  </p:stCondLst>
                                  <p:childTnLst>
                                    <p:animMotion origin="layout" path="M -3.95833E-6 3.33333E-6 L -3.95833E-6 0.22731 " pathEditMode="relative" rAng="0" ptsTypes="AA">
                                      <p:cBhvr>
                                        <p:cTn id="8" dur="1500" fill="hold"/>
                                        <p:tgtEl>
                                          <p:spTgt spid="62"/>
                                        </p:tgtEl>
                                        <p:attrNameLst>
                                          <p:attrName>ppt_x</p:attrName>
                                          <p:attrName>ppt_y</p:attrName>
                                        </p:attrNameLst>
                                      </p:cBhvr>
                                      <p:rCtr x="0" y="11366"/>
                                    </p:animMotion>
                                  </p:childTnLst>
                                </p:cTn>
                              </p:par>
                              <p:par>
                                <p:cTn id="9" presetID="22" presetClass="entr" presetSubtype="1" fill="hold" grpId="0" nodeType="withEffect">
                                  <p:stCondLst>
                                    <p:cond delay="35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1350"/>
                                        <p:tgtEl>
                                          <p:spTgt spid="43"/>
                                        </p:tgtEl>
                                      </p:cBhvr>
                                    </p:animEffect>
                                  </p:childTnLst>
                                </p:cTn>
                              </p:par>
                              <p:par>
                                <p:cTn id="12" presetID="22" presetClass="entr" presetSubtype="1" fill="hold" grpId="0" nodeType="withEffect">
                                  <p:stCondLst>
                                    <p:cond delay="350"/>
                                  </p:stCondLst>
                                  <p:childTnLst>
                                    <p:set>
                                      <p:cBhvr>
                                        <p:cTn id="13" dur="1" fill="hold">
                                          <p:stCondLst>
                                            <p:cond delay="0"/>
                                          </p:stCondLst>
                                        </p:cTn>
                                        <p:tgtEl>
                                          <p:spTgt spid="45"/>
                                        </p:tgtEl>
                                        <p:attrNameLst>
                                          <p:attrName>style.visibility</p:attrName>
                                        </p:attrNameLst>
                                      </p:cBhvr>
                                      <p:to>
                                        <p:strVal val="visible"/>
                                      </p:to>
                                    </p:set>
                                    <p:animEffect transition="in" filter="wipe(up)">
                                      <p:cBhvr>
                                        <p:cTn id="14" dur="13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AE0FCD3-F5B0-4511-B45B-A452B6D9B032}"/>
              </a:ext>
            </a:extLst>
          </p:cNvPr>
          <p:cNvGrpSpPr/>
          <p:nvPr/>
        </p:nvGrpSpPr>
        <p:grpSpPr>
          <a:xfrm>
            <a:off x="8398461" y="419100"/>
            <a:ext cx="3793539" cy="2569907"/>
            <a:chOff x="8398461" y="419100"/>
            <a:chExt cx="3793539" cy="2569907"/>
          </a:xfrm>
        </p:grpSpPr>
        <p:sp>
          <p:nvSpPr>
            <p:cNvPr id="12" name="TextBox 11">
              <a:extLst>
                <a:ext uri="{FF2B5EF4-FFF2-40B4-BE49-F238E27FC236}">
                  <a16:creationId xmlns:a16="http://schemas.microsoft.com/office/drawing/2014/main" id="{3ABAC82D-84BE-4EA5-A2DA-E2AB7C441AA4}"/>
                </a:ext>
              </a:extLst>
            </p:cNvPr>
            <p:cNvSpPr txBox="1"/>
            <p:nvPr/>
          </p:nvSpPr>
          <p:spPr>
            <a:xfrm>
              <a:off x="8398461" y="419100"/>
              <a:ext cx="3793539" cy="1323439"/>
            </a:xfrm>
            <a:prstGeom prst="rect">
              <a:avLst/>
            </a:prstGeom>
            <a:noFill/>
          </p:spPr>
          <p:txBody>
            <a:bodyPr wrap="none" rtlCol="0">
              <a:spAutoFit/>
            </a:bodyPr>
            <a:lstStyle/>
            <a:p>
              <a:r>
                <a:rPr lang="en-US" sz="4000" dirty="0"/>
                <a:t>Observer floating</a:t>
              </a:r>
            </a:p>
            <a:p>
              <a:r>
                <a:rPr lang="en-US" sz="4000" dirty="0"/>
                <a:t>outside rocket</a:t>
              </a:r>
              <a:endParaRPr lang="en-CA" sz="4000" dirty="0"/>
            </a:p>
          </p:txBody>
        </p:sp>
        <p:pic>
          <p:nvPicPr>
            <p:cNvPr id="145" name="Graphic 144" descr="Confused person">
              <a:extLst>
                <a:ext uri="{FF2B5EF4-FFF2-40B4-BE49-F238E27FC236}">
                  <a16:creationId xmlns:a16="http://schemas.microsoft.com/office/drawing/2014/main" id="{D0933F9F-8294-4096-A8A1-A792A4685C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640646">
              <a:off x="8467419" y="1742767"/>
              <a:ext cx="1246240" cy="1246240"/>
            </a:xfrm>
            <a:prstGeom prst="rect">
              <a:avLst/>
            </a:prstGeom>
          </p:spPr>
        </p:pic>
      </p:grpSp>
      <p:grpSp>
        <p:nvGrpSpPr>
          <p:cNvPr id="228" name="Group 227">
            <a:extLst>
              <a:ext uri="{FF2B5EF4-FFF2-40B4-BE49-F238E27FC236}">
                <a16:creationId xmlns:a16="http://schemas.microsoft.com/office/drawing/2014/main" id="{D2FF04F3-F5B0-47AC-B067-7F7BA29B1591}"/>
              </a:ext>
            </a:extLst>
          </p:cNvPr>
          <p:cNvGrpSpPr/>
          <p:nvPr/>
        </p:nvGrpSpPr>
        <p:grpSpPr>
          <a:xfrm>
            <a:off x="552451" y="1008021"/>
            <a:ext cx="1168024" cy="3194802"/>
            <a:chOff x="609600" y="2959017"/>
            <a:chExt cx="1390650" cy="3803733"/>
          </a:xfrm>
        </p:grpSpPr>
        <p:sp>
          <p:nvSpPr>
            <p:cNvPr id="230" name="Rectangle 229">
              <a:extLst>
                <a:ext uri="{FF2B5EF4-FFF2-40B4-BE49-F238E27FC236}">
                  <a16:creationId xmlns:a16="http://schemas.microsoft.com/office/drawing/2014/main" id="{EC84E89E-C6C9-4A64-B967-72D0D3422C28}"/>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Oval 230">
              <a:extLst>
                <a:ext uri="{FF2B5EF4-FFF2-40B4-BE49-F238E27FC236}">
                  <a16:creationId xmlns:a16="http://schemas.microsoft.com/office/drawing/2014/main" id="{EE4CC3DC-4A1B-4FF2-876C-20AD6B927BE2}"/>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Oval 231">
              <a:extLst>
                <a:ext uri="{FF2B5EF4-FFF2-40B4-BE49-F238E27FC236}">
                  <a16:creationId xmlns:a16="http://schemas.microsoft.com/office/drawing/2014/main" id="{5A1AB46C-152F-46FE-8EA7-0A735174A137}"/>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Oval 232">
              <a:extLst>
                <a:ext uri="{FF2B5EF4-FFF2-40B4-BE49-F238E27FC236}">
                  <a16:creationId xmlns:a16="http://schemas.microsoft.com/office/drawing/2014/main" id="{C00FCA55-4D2D-4E0C-BFE1-C34770AB0FE8}"/>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Diagonal Stripe 233">
              <a:extLst>
                <a:ext uri="{FF2B5EF4-FFF2-40B4-BE49-F238E27FC236}">
                  <a16:creationId xmlns:a16="http://schemas.microsoft.com/office/drawing/2014/main" id="{BDB1C667-7095-4A48-BCFE-CCA80FFBE5C5}"/>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nvGrpSpPr>
          <p:cNvPr id="221" name="Group 220">
            <a:extLst>
              <a:ext uri="{FF2B5EF4-FFF2-40B4-BE49-F238E27FC236}">
                <a16:creationId xmlns:a16="http://schemas.microsoft.com/office/drawing/2014/main" id="{4CF203EA-0646-4684-9291-A2767DE9C892}"/>
              </a:ext>
            </a:extLst>
          </p:cNvPr>
          <p:cNvGrpSpPr/>
          <p:nvPr/>
        </p:nvGrpSpPr>
        <p:grpSpPr>
          <a:xfrm>
            <a:off x="2104483" y="880018"/>
            <a:ext cx="1168024" cy="3194802"/>
            <a:chOff x="2457450" y="2959017"/>
            <a:chExt cx="1390650" cy="3803733"/>
          </a:xfrm>
        </p:grpSpPr>
        <p:sp>
          <p:nvSpPr>
            <p:cNvPr id="223" name="Rectangle 222">
              <a:extLst>
                <a:ext uri="{FF2B5EF4-FFF2-40B4-BE49-F238E27FC236}">
                  <a16:creationId xmlns:a16="http://schemas.microsoft.com/office/drawing/2014/main" id="{5756B7A4-505B-4B7F-B7A3-ED855B9EE820}"/>
                </a:ext>
              </a:extLst>
            </p:cNvPr>
            <p:cNvSpPr/>
            <p:nvPr/>
          </p:nvSpPr>
          <p:spPr>
            <a:xfrm>
              <a:off x="245745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4" name="Oval 223">
              <a:extLst>
                <a:ext uri="{FF2B5EF4-FFF2-40B4-BE49-F238E27FC236}">
                  <a16:creationId xmlns:a16="http://schemas.microsoft.com/office/drawing/2014/main" id="{E84EF0D9-BE78-4718-9FFC-F50C985288EA}"/>
                </a:ext>
              </a:extLst>
            </p:cNvPr>
            <p:cNvSpPr/>
            <p:nvPr/>
          </p:nvSpPr>
          <p:spPr>
            <a:xfrm>
              <a:off x="281940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5" name="Oval 224">
              <a:extLst>
                <a:ext uri="{FF2B5EF4-FFF2-40B4-BE49-F238E27FC236}">
                  <a16:creationId xmlns:a16="http://schemas.microsoft.com/office/drawing/2014/main" id="{BCF3C825-9EC1-4A1C-94D7-ABDAD8983328}"/>
                </a:ext>
              </a:extLst>
            </p:cNvPr>
            <p:cNvSpPr/>
            <p:nvPr/>
          </p:nvSpPr>
          <p:spPr>
            <a:xfrm flipH="1">
              <a:off x="291465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6" name="Oval 225">
              <a:extLst>
                <a:ext uri="{FF2B5EF4-FFF2-40B4-BE49-F238E27FC236}">
                  <a16:creationId xmlns:a16="http://schemas.microsoft.com/office/drawing/2014/main" id="{D2E83EFA-3419-4BAF-A4F1-A283B09C03A7}"/>
                </a:ext>
              </a:extLst>
            </p:cNvPr>
            <p:cNvSpPr/>
            <p:nvPr/>
          </p:nvSpPr>
          <p:spPr>
            <a:xfrm>
              <a:off x="304800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7" name="Diagonal Stripe 226">
              <a:extLst>
                <a:ext uri="{FF2B5EF4-FFF2-40B4-BE49-F238E27FC236}">
                  <a16:creationId xmlns:a16="http://schemas.microsoft.com/office/drawing/2014/main" id="{24EDF670-4822-4261-9AE8-0BBD4F263FFA}"/>
                </a:ext>
              </a:extLst>
            </p:cNvPr>
            <p:cNvSpPr/>
            <p:nvPr/>
          </p:nvSpPr>
          <p:spPr>
            <a:xfrm rot="2730978">
              <a:off x="268962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nvGrpSpPr>
          <p:cNvPr id="214" name="Group 213">
            <a:extLst>
              <a:ext uri="{FF2B5EF4-FFF2-40B4-BE49-F238E27FC236}">
                <a16:creationId xmlns:a16="http://schemas.microsoft.com/office/drawing/2014/main" id="{FF40B83D-42D9-4052-802C-7758A4CA46AA}"/>
              </a:ext>
            </a:extLst>
          </p:cNvPr>
          <p:cNvGrpSpPr/>
          <p:nvPr/>
        </p:nvGrpSpPr>
        <p:grpSpPr>
          <a:xfrm>
            <a:off x="3624514" y="640013"/>
            <a:ext cx="1168024" cy="3194802"/>
            <a:chOff x="4267200" y="2978067"/>
            <a:chExt cx="1390650" cy="3803733"/>
          </a:xfrm>
        </p:grpSpPr>
        <p:sp>
          <p:nvSpPr>
            <p:cNvPr id="216" name="Rectangle 215">
              <a:extLst>
                <a:ext uri="{FF2B5EF4-FFF2-40B4-BE49-F238E27FC236}">
                  <a16:creationId xmlns:a16="http://schemas.microsoft.com/office/drawing/2014/main" id="{51D8C739-A16E-45A9-93FD-8B206A17FCF5}"/>
                </a:ext>
              </a:extLst>
            </p:cNvPr>
            <p:cNvSpPr/>
            <p:nvPr/>
          </p:nvSpPr>
          <p:spPr>
            <a:xfrm>
              <a:off x="426720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7" name="Oval 216">
              <a:extLst>
                <a:ext uri="{FF2B5EF4-FFF2-40B4-BE49-F238E27FC236}">
                  <a16:creationId xmlns:a16="http://schemas.microsoft.com/office/drawing/2014/main" id="{5B8820C4-0519-4198-A323-23C31D002F77}"/>
                </a:ext>
              </a:extLst>
            </p:cNvPr>
            <p:cNvSpPr/>
            <p:nvPr/>
          </p:nvSpPr>
          <p:spPr>
            <a:xfrm>
              <a:off x="462915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Oval 217">
              <a:extLst>
                <a:ext uri="{FF2B5EF4-FFF2-40B4-BE49-F238E27FC236}">
                  <a16:creationId xmlns:a16="http://schemas.microsoft.com/office/drawing/2014/main" id="{8AFC6551-40AF-43B8-A62C-573EFF65AB57}"/>
                </a:ext>
              </a:extLst>
            </p:cNvPr>
            <p:cNvSpPr/>
            <p:nvPr/>
          </p:nvSpPr>
          <p:spPr>
            <a:xfrm flipH="1">
              <a:off x="472440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Oval 218">
              <a:extLst>
                <a:ext uri="{FF2B5EF4-FFF2-40B4-BE49-F238E27FC236}">
                  <a16:creationId xmlns:a16="http://schemas.microsoft.com/office/drawing/2014/main" id="{07B1CA59-51C4-4FAE-AC3F-C76720376DBD}"/>
                </a:ext>
              </a:extLst>
            </p:cNvPr>
            <p:cNvSpPr/>
            <p:nvPr/>
          </p:nvSpPr>
          <p:spPr>
            <a:xfrm>
              <a:off x="485775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0" name="Diagonal Stripe 219">
              <a:extLst>
                <a:ext uri="{FF2B5EF4-FFF2-40B4-BE49-F238E27FC236}">
                  <a16:creationId xmlns:a16="http://schemas.microsoft.com/office/drawing/2014/main" id="{5719B31F-95A4-4268-BF66-60267DBE03D7}"/>
                </a:ext>
              </a:extLst>
            </p:cNvPr>
            <p:cNvSpPr/>
            <p:nvPr/>
          </p:nvSpPr>
          <p:spPr>
            <a:xfrm rot="2730978">
              <a:off x="449937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nvGrpSpPr>
          <p:cNvPr id="207" name="Group 206">
            <a:extLst>
              <a:ext uri="{FF2B5EF4-FFF2-40B4-BE49-F238E27FC236}">
                <a16:creationId xmlns:a16="http://schemas.microsoft.com/office/drawing/2014/main" id="{A5A58B8B-CF27-4967-83C9-324278762A88}"/>
              </a:ext>
            </a:extLst>
          </p:cNvPr>
          <p:cNvGrpSpPr/>
          <p:nvPr/>
        </p:nvGrpSpPr>
        <p:grpSpPr>
          <a:xfrm>
            <a:off x="5176546" y="336007"/>
            <a:ext cx="1168024" cy="3194802"/>
            <a:chOff x="6115050" y="2978067"/>
            <a:chExt cx="1390650" cy="3803733"/>
          </a:xfrm>
        </p:grpSpPr>
        <p:sp>
          <p:nvSpPr>
            <p:cNvPr id="209" name="Rectangle 208">
              <a:extLst>
                <a:ext uri="{FF2B5EF4-FFF2-40B4-BE49-F238E27FC236}">
                  <a16:creationId xmlns:a16="http://schemas.microsoft.com/office/drawing/2014/main" id="{4CBE2EC2-D9A0-43C0-89F2-EEDFD21F5E90}"/>
                </a:ext>
              </a:extLst>
            </p:cNvPr>
            <p:cNvSpPr/>
            <p:nvPr/>
          </p:nvSpPr>
          <p:spPr>
            <a:xfrm>
              <a:off x="611505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Oval 209">
              <a:extLst>
                <a:ext uri="{FF2B5EF4-FFF2-40B4-BE49-F238E27FC236}">
                  <a16:creationId xmlns:a16="http://schemas.microsoft.com/office/drawing/2014/main" id="{8EBD2975-7BA5-4B15-B9F7-DBDA9ACC86B7}"/>
                </a:ext>
              </a:extLst>
            </p:cNvPr>
            <p:cNvSpPr/>
            <p:nvPr/>
          </p:nvSpPr>
          <p:spPr>
            <a:xfrm>
              <a:off x="647700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1" name="Oval 210">
              <a:extLst>
                <a:ext uri="{FF2B5EF4-FFF2-40B4-BE49-F238E27FC236}">
                  <a16:creationId xmlns:a16="http://schemas.microsoft.com/office/drawing/2014/main" id="{F6621AB8-2099-4362-B40B-23BDD01CD039}"/>
                </a:ext>
              </a:extLst>
            </p:cNvPr>
            <p:cNvSpPr/>
            <p:nvPr/>
          </p:nvSpPr>
          <p:spPr>
            <a:xfrm flipH="1">
              <a:off x="657225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2" name="Oval 211">
              <a:extLst>
                <a:ext uri="{FF2B5EF4-FFF2-40B4-BE49-F238E27FC236}">
                  <a16:creationId xmlns:a16="http://schemas.microsoft.com/office/drawing/2014/main" id="{DF052BC7-E32A-4D5B-81C0-D05162739140}"/>
                </a:ext>
              </a:extLst>
            </p:cNvPr>
            <p:cNvSpPr/>
            <p:nvPr/>
          </p:nvSpPr>
          <p:spPr>
            <a:xfrm>
              <a:off x="670560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Diagonal Stripe 212">
              <a:extLst>
                <a:ext uri="{FF2B5EF4-FFF2-40B4-BE49-F238E27FC236}">
                  <a16:creationId xmlns:a16="http://schemas.microsoft.com/office/drawing/2014/main" id="{7BC15BCD-6FDD-49C1-BD05-07275031C66E}"/>
                </a:ext>
              </a:extLst>
            </p:cNvPr>
            <p:cNvSpPr/>
            <p:nvPr/>
          </p:nvSpPr>
          <p:spPr>
            <a:xfrm rot="2730978">
              <a:off x="634722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nvGrpSpPr>
          <p:cNvPr id="200" name="Group 199">
            <a:extLst>
              <a:ext uri="{FF2B5EF4-FFF2-40B4-BE49-F238E27FC236}">
                <a16:creationId xmlns:a16="http://schemas.microsoft.com/office/drawing/2014/main" id="{4F6D1BAD-9203-45DB-800E-9C88AE83A2BB}"/>
              </a:ext>
            </a:extLst>
          </p:cNvPr>
          <p:cNvGrpSpPr/>
          <p:nvPr/>
        </p:nvGrpSpPr>
        <p:grpSpPr>
          <a:xfrm>
            <a:off x="6680577" y="0"/>
            <a:ext cx="1168024" cy="3194802"/>
            <a:chOff x="609600" y="2959017"/>
            <a:chExt cx="1390650" cy="3803733"/>
          </a:xfrm>
        </p:grpSpPr>
        <p:sp>
          <p:nvSpPr>
            <p:cNvPr id="202" name="Rectangle 201">
              <a:extLst>
                <a:ext uri="{FF2B5EF4-FFF2-40B4-BE49-F238E27FC236}">
                  <a16:creationId xmlns:a16="http://schemas.microsoft.com/office/drawing/2014/main" id="{BFE2781A-ADEB-495B-825A-404B25554774}"/>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Oval 202">
              <a:extLst>
                <a:ext uri="{FF2B5EF4-FFF2-40B4-BE49-F238E27FC236}">
                  <a16:creationId xmlns:a16="http://schemas.microsoft.com/office/drawing/2014/main" id="{B4B3DDC8-0FA0-4B94-800F-2AD2BD23159D}"/>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Oval 203">
              <a:extLst>
                <a:ext uri="{FF2B5EF4-FFF2-40B4-BE49-F238E27FC236}">
                  <a16:creationId xmlns:a16="http://schemas.microsoft.com/office/drawing/2014/main" id="{BB8F4C4B-1C51-4840-BEF0-34ADFF9A072C}"/>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Oval 204">
              <a:extLst>
                <a:ext uri="{FF2B5EF4-FFF2-40B4-BE49-F238E27FC236}">
                  <a16:creationId xmlns:a16="http://schemas.microsoft.com/office/drawing/2014/main" id="{9AA0C889-DDF1-4DCF-9ED1-3924435E5B0F}"/>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Diagonal Stripe 205">
              <a:extLst>
                <a:ext uri="{FF2B5EF4-FFF2-40B4-BE49-F238E27FC236}">
                  <a16:creationId xmlns:a16="http://schemas.microsoft.com/office/drawing/2014/main" id="{52BB9ABB-0992-4C20-B153-1DE4D41F40C6}"/>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grpSp>
        <p:nvGrpSpPr>
          <p:cNvPr id="22" name="Group 21">
            <a:extLst>
              <a:ext uri="{FF2B5EF4-FFF2-40B4-BE49-F238E27FC236}">
                <a16:creationId xmlns:a16="http://schemas.microsoft.com/office/drawing/2014/main" id="{43CDB258-0B1B-433A-ACFB-FC499C223F03}"/>
              </a:ext>
            </a:extLst>
          </p:cNvPr>
          <p:cNvGrpSpPr/>
          <p:nvPr/>
        </p:nvGrpSpPr>
        <p:grpSpPr>
          <a:xfrm>
            <a:off x="656997" y="4485544"/>
            <a:ext cx="9312734" cy="680756"/>
            <a:chOff x="656997" y="4485544"/>
            <a:chExt cx="9312734" cy="680756"/>
          </a:xfrm>
        </p:grpSpPr>
        <p:cxnSp>
          <p:nvCxnSpPr>
            <p:cNvPr id="235" name="Straight Arrow Connector 234">
              <a:extLst>
                <a:ext uri="{FF2B5EF4-FFF2-40B4-BE49-F238E27FC236}">
                  <a16:creationId xmlns:a16="http://schemas.microsoft.com/office/drawing/2014/main" id="{0FE583A9-BAF6-44DE-989C-A12D79760228}"/>
                </a:ext>
              </a:extLst>
            </p:cNvPr>
            <p:cNvCxnSpPr>
              <a:cxnSpLocks/>
            </p:cNvCxnSpPr>
            <p:nvPr/>
          </p:nvCxnSpPr>
          <p:spPr>
            <a:xfrm>
              <a:off x="656997" y="4827483"/>
              <a:ext cx="7420203"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
          <p:nvSpPr>
            <p:cNvPr id="236" name="TextBox 235">
              <a:extLst>
                <a:ext uri="{FF2B5EF4-FFF2-40B4-BE49-F238E27FC236}">
                  <a16:creationId xmlns:a16="http://schemas.microsoft.com/office/drawing/2014/main" id="{2A9425F1-11E0-44FD-A1CA-43E897A4DF39}"/>
                </a:ext>
              </a:extLst>
            </p:cNvPr>
            <p:cNvSpPr txBox="1"/>
            <p:nvPr/>
          </p:nvSpPr>
          <p:spPr>
            <a:xfrm>
              <a:off x="8914913" y="4485544"/>
              <a:ext cx="1054818" cy="680756"/>
            </a:xfrm>
            <a:prstGeom prst="rect">
              <a:avLst/>
            </a:prstGeom>
            <a:noFill/>
          </p:spPr>
          <p:txBody>
            <a:bodyPr wrap="none" lIns="0" tIns="0" rIns="0" bIns="0" rtlCol="0">
              <a:spAutoFit/>
            </a:bodyPr>
            <a:lstStyle/>
            <a:p>
              <a:r>
                <a:rPr lang="en-US" sz="4000" dirty="0">
                  <a:solidFill>
                    <a:srgbClr val="002060"/>
                  </a:solidFill>
                </a:rPr>
                <a:t>time</a:t>
              </a:r>
              <a:endParaRPr lang="en-CA" sz="4000" dirty="0">
                <a:solidFill>
                  <a:srgbClr val="002060"/>
                </a:solidFill>
              </a:endParaRPr>
            </a:p>
          </p:txBody>
        </p:sp>
      </p:grpSp>
      <p:pic>
        <p:nvPicPr>
          <p:cNvPr id="46" name="Picture 2" descr="Basketball, Ball, Sport, Orange Ball, Round, Cut Out">
            <a:extLst>
              <a:ext uri="{FF2B5EF4-FFF2-40B4-BE49-F238E27FC236}">
                <a16:creationId xmlns:a16="http://schemas.microsoft.com/office/drawing/2014/main" id="{E6703A49-37DB-4FF4-BAEB-5B1A7C2DAD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079" y="1136069"/>
            <a:ext cx="577110" cy="57711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Basketball, Ball, Sport, Orange Ball, Round, Cut Out">
            <a:extLst>
              <a:ext uri="{FF2B5EF4-FFF2-40B4-BE49-F238E27FC236}">
                <a16:creationId xmlns:a16="http://schemas.microsoft.com/office/drawing/2014/main" id="{AB1F6430-8F56-4645-925D-BAE456597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503" y="1123333"/>
            <a:ext cx="577110" cy="57711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Basketball, Ball, Sport, Orange Ball, Round, Cut Out">
            <a:extLst>
              <a:ext uri="{FF2B5EF4-FFF2-40B4-BE49-F238E27FC236}">
                <a16:creationId xmlns:a16="http://schemas.microsoft.com/office/drawing/2014/main" id="{EF97319F-3CA7-402E-BC25-19CE46A53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6032" y="1123333"/>
            <a:ext cx="577110" cy="57711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Basketball, Ball, Sport, Orange Ball, Round, Cut Out">
            <a:extLst>
              <a:ext uri="{FF2B5EF4-FFF2-40B4-BE49-F238E27FC236}">
                <a16:creationId xmlns:a16="http://schemas.microsoft.com/office/drawing/2014/main" id="{4960E432-ABD9-43F5-AFF5-3CC25D9DD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7791" y="1132103"/>
            <a:ext cx="577110" cy="57711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Basketball, Ball, Sport, Orange Ball, Round, Cut Out">
            <a:extLst>
              <a:ext uri="{FF2B5EF4-FFF2-40B4-BE49-F238E27FC236}">
                <a16:creationId xmlns:a16="http://schemas.microsoft.com/office/drawing/2014/main" id="{5DA2BA2E-E702-4088-ABE4-B964A9616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568" y="1132103"/>
            <a:ext cx="577110" cy="577110"/>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Connector 102">
            <a:extLst>
              <a:ext uri="{FF2B5EF4-FFF2-40B4-BE49-F238E27FC236}">
                <a16:creationId xmlns:a16="http://schemas.microsoft.com/office/drawing/2014/main" id="{B18636E3-8614-4C71-A257-8D2038EF6441}"/>
              </a:ext>
            </a:extLst>
          </p:cNvPr>
          <p:cNvCxnSpPr>
            <a:cxnSpLocks/>
          </p:cNvCxnSpPr>
          <p:nvPr/>
        </p:nvCxnSpPr>
        <p:spPr>
          <a:xfrm>
            <a:off x="285750" y="1409700"/>
            <a:ext cx="78867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06605180"/>
      </p:ext>
    </p:extLst>
  </p:cSld>
  <p:clrMapOvr>
    <a:masterClrMapping/>
  </p:clrMapOvr>
  <mc:AlternateContent xmlns:mc="http://schemas.openxmlformats.org/markup-compatibility/2006" xmlns:p14="http://schemas.microsoft.com/office/powerpoint/2010/main">
    <mc:Choice Requires="p14">
      <p:transition spd="slow" p14:dur="2000" advTm="14321"/>
    </mc:Choice>
    <mc:Fallback xmlns="">
      <p:transition spd="slow" advTm="143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4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48"/>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49"/>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nodeType="afterEffect">
                                  <p:stCondLst>
                                    <p:cond delay="50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500"/>
                                  </p:stCondLst>
                                  <p:childTnLst>
                                    <p:set>
                                      <p:cBhvr>
                                        <p:cTn id="39" dur="1" fill="hold">
                                          <p:stCondLst>
                                            <p:cond delay="0"/>
                                          </p:stCondLst>
                                        </p:cTn>
                                        <p:tgtEl>
                                          <p:spTgt spid="221"/>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500"/>
                                  </p:stCondLst>
                                  <p:childTnLst>
                                    <p:set>
                                      <p:cBhvr>
                                        <p:cTn id="42" dur="1" fill="hold">
                                          <p:stCondLst>
                                            <p:cond delay="0"/>
                                          </p:stCondLst>
                                        </p:cTn>
                                        <p:tgtEl>
                                          <p:spTgt spid="214"/>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nodeType="afterEffect">
                                  <p:stCondLst>
                                    <p:cond delay="500"/>
                                  </p:stCondLst>
                                  <p:childTnLst>
                                    <p:set>
                                      <p:cBhvr>
                                        <p:cTn id="45" dur="1" fill="hold">
                                          <p:stCondLst>
                                            <p:cond delay="0"/>
                                          </p:stCondLst>
                                        </p:cTn>
                                        <p:tgtEl>
                                          <p:spTgt spid="207"/>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AE0FCD3-F5B0-4511-B45B-A452B6D9B032}"/>
              </a:ext>
            </a:extLst>
          </p:cNvPr>
          <p:cNvGrpSpPr/>
          <p:nvPr/>
        </p:nvGrpSpPr>
        <p:grpSpPr>
          <a:xfrm>
            <a:off x="8398461" y="419100"/>
            <a:ext cx="3793539" cy="2569907"/>
            <a:chOff x="8398461" y="419100"/>
            <a:chExt cx="3793539" cy="2569907"/>
          </a:xfrm>
        </p:grpSpPr>
        <p:sp>
          <p:nvSpPr>
            <p:cNvPr id="12" name="TextBox 11">
              <a:extLst>
                <a:ext uri="{FF2B5EF4-FFF2-40B4-BE49-F238E27FC236}">
                  <a16:creationId xmlns:a16="http://schemas.microsoft.com/office/drawing/2014/main" id="{3ABAC82D-84BE-4EA5-A2DA-E2AB7C441AA4}"/>
                </a:ext>
              </a:extLst>
            </p:cNvPr>
            <p:cNvSpPr txBox="1"/>
            <p:nvPr/>
          </p:nvSpPr>
          <p:spPr>
            <a:xfrm>
              <a:off x="8398461" y="419100"/>
              <a:ext cx="3793539" cy="1323439"/>
            </a:xfrm>
            <a:prstGeom prst="rect">
              <a:avLst/>
            </a:prstGeom>
            <a:noFill/>
          </p:spPr>
          <p:txBody>
            <a:bodyPr wrap="none" rtlCol="0">
              <a:spAutoFit/>
            </a:bodyPr>
            <a:lstStyle/>
            <a:p>
              <a:r>
                <a:rPr lang="en-US" sz="4000" dirty="0"/>
                <a:t>Observer floating</a:t>
              </a:r>
            </a:p>
            <a:p>
              <a:r>
                <a:rPr lang="en-US" sz="4000" dirty="0"/>
                <a:t>outside rocket</a:t>
              </a:r>
              <a:endParaRPr lang="en-CA" sz="4000" dirty="0"/>
            </a:p>
          </p:txBody>
        </p:sp>
        <p:pic>
          <p:nvPicPr>
            <p:cNvPr id="145" name="Graphic 144" descr="Confused person">
              <a:extLst>
                <a:ext uri="{FF2B5EF4-FFF2-40B4-BE49-F238E27FC236}">
                  <a16:creationId xmlns:a16="http://schemas.microsoft.com/office/drawing/2014/main" id="{D0933F9F-8294-4096-A8A1-A792A4685C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640646">
              <a:off x="8467419" y="1742767"/>
              <a:ext cx="1246240" cy="1246240"/>
            </a:xfrm>
            <a:prstGeom prst="rect">
              <a:avLst/>
            </a:prstGeom>
          </p:spPr>
        </p:pic>
      </p:grpSp>
      <p:grpSp>
        <p:nvGrpSpPr>
          <p:cNvPr id="2" name="Group 1">
            <a:extLst>
              <a:ext uri="{FF2B5EF4-FFF2-40B4-BE49-F238E27FC236}">
                <a16:creationId xmlns:a16="http://schemas.microsoft.com/office/drawing/2014/main" id="{0EC119BC-3231-46BC-AD5B-6E88AA760388}"/>
              </a:ext>
            </a:extLst>
          </p:cNvPr>
          <p:cNvGrpSpPr/>
          <p:nvPr/>
        </p:nvGrpSpPr>
        <p:grpSpPr>
          <a:xfrm>
            <a:off x="552451" y="1008021"/>
            <a:ext cx="1168024" cy="3194802"/>
            <a:chOff x="552451" y="1008021"/>
            <a:chExt cx="1168024" cy="3194802"/>
          </a:xfrm>
        </p:grpSpPr>
        <p:grpSp>
          <p:nvGrpSpPr>
            <p:cNvPr id="228" name="Group 227">
              <a:extLst>
                <a:ext uri="{FF2B5EF4-FFF2-40B4-BE49-F238E27FC236}">
                  <a16:creationId xmlns:a16="http://schemas.microsoft.com/office/drawing/2014/main" id="{D2FF04F3-F5B0-47AC-B067-7F7BA29B1591}"/>
                </a:ext>
              </a:extLst>
            </p:cNvPr>
            <p:cNvGrpSpPr/>
            <p:nvPr/>
          </p:nvGrpSpPr>
          <p:grpSpPr>
            <a:xfrm>
              <a:off x="552451" y="1008021"/>
              <a:ext cx="1168024" cy="3194802"/>
              <a:chOff x="609600" y="2959017"/>
              <a:chExt cx="1390650" cy="3803733"/>
            </a:xfrm>
          </p:grpSpPr>
          <p:sp>
            <p:nvSpPr>
              <p:cNvPr id="230" name="Rectangle 229">
                <a:extLst>
                  <a:ext uri="{FF2B5EF4-FFF2-40B4-BE49-F238E27FC236}">
                    <a16:creationId xmlns:a16="http://schemas.microsoft.com/office/drawing/2014/main" id="{EC84E89E-C6C9-4A64-B967-72D0D3422C28}"/>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Oval 230">
                <a:extLst>
                  <a:ext uri="{FF2B5EF4-FFF2-40B4-BE49-F238E27FC236}">
                    <a16:creationId xmlns:a16="http://schemas.microsoft.com/office/drawing/2014/main" id="{EE4CC3DC-4A1B-4FF2-876C-20AD6B927BE2}"/>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Oval 231">
                <a:extLst>
                  <a:ext uri="{FF2B5EF4-FFF2-40B4-BE49-F238E27FC236}">
                    <a16:creationId xmlns:a16="http://schemas.microsoft.com/office/drawing/2014/main" id="{5A1AB46C-152F-46FE-8EA7-0A735174A137}"/>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Oval 232">
                <a:extLst>
                  <a:ext uri="{FF2B5EF4-FFF2-40B4-BE49-F238E27FC236}">
                    <a16:creationId xmlns:a16="http://schemas.microsoft.com/office/drawing/2014/main" id="{C00FCA55-4D2D-4E0C-BFE1-C34770AB0FE8}"/>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Diagonal Stripe 233">
                <a:extLst>
                  <a:ext uri="{FF2B5EF4-FFF2-40B4-BE49-F238E27FC236}">
                    <a16:creationId xmlns:a16="http://schemas.microsoft.com/office/drawing/2014/main" id="{BDB1C667-7095-4A48-BCFE-CCA80FFBE5C5}"/>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6" name="Picture 2" descr="Basketball, Ball, Sport, Orange Ball, Round, Cut Out">
              <a:extLst>
                <a:ext uri="{FF2B5EF4-FFF2-40B4-BE49-F238E27FC236}">
                  <a16:creationId xmlns:a16="http://schemas.microsoft.com/office/drawing/2014/main" id="{E6703A49-37DB-4FF4-BAEB-5B1A7C2DAD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079" y="1136069"/>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502CCF2C-8CE3-4D27-811D-505D09FBC6BA}"/>
              </a:ext>
            </a:extLst>
          </p:cNvPr>
          <p:cNvGrpSpPr/>
          <p:nvPr/>
        </p:nvGrpSpPr>
        <p:grpSpPr>
          <a:xfrm>
            <a:off x="2104483" y="880018"/>
            <a:ext cx="1168024" cy="3194802"/>
            <a:chOff x="2104483" y="880018"/>
            <a:chExt cx="1168024" cy="3194802"/>
          </a:xfrm>
        </p:grpSpPr>
        <p:grpSp>
          <p:nvGrpSpPr>
            <p:cNvPr id="221" name="Group 220">
              <a:extLst>
                <a:ext uri="{FF2B5EF4-FFF2-40B4-BE49-F238E27FC236}">
                  <a16:creationId xmlns:a16="http://schemas.microsoft.com/office/drawing/2014/main" id="{4CF203EA-0646-4684-9291-A2767DE9C892}"/>
                </a:ext>
              </a:extLst>
            </p:cNvPr>
            <p:cNvGrpSpPr/>
            <p:nvPr/>
          </p:nvGrpSpPr>
          <p:grpSpPr>
            <a:xfrm>
              <a:off x="2104483" y="880018"/>
              <a:ext cx="1168024" cy="3194802"/>
              <a:chOff x="2457450" y="2959017"/>
              <a:chExt cx="1390650" cy="3803733"/>
            </a:xfrm>
          </p:grpSpPr>
          <p:sp>
            <p:nvSpPr>
              <p:cNvPr id="223" name="Rectangle 222">
                <a:extLst>
                  <a:ext uri="{FF2B5EF4-FFF2-40B4-BE49-F238E27FC236}">
                    <a16:creationId xmlns:a16="http://schemas.microsoft.com/office/drawing/2014/main" id="{5756B7A4-505B-4B7F-B7A3-ED855B9EE820}"/>
                  </a:ext>
                </a:extLst>
              </p:cNvPr>
              <p:cNvSpPr/>
              <p:nvPr/>
            </p:nvSpPr>
            <p:spPr>
              <a:xfrm>
                <a:off x="245745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4" name="Oval 223">
                <a:extLst>
                  <a:ext uri="{FF2B5EF4-FFF2-40B4-BE49-F238E27FC236}">
                    <a16:creationId xmlns:a16="http://schemas.microsoft.com/office/drawing/2014/main" id="{E84EF0D9-BE78-4718-9FFC-F50C985288EA}"/>
                  </a:ext>
                </a:extLst>
              </p:cNvPr>
              <p:cNvSpPr/>
              <p:nvPr/>
            </p:nvSpPr>
            <p:spPr>
              <a:xfrm>
                <a:off x="281940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5" name="Oval 224">
                <a:extLst>
                  <a:ext uri="{FF2B5EF4-FFF2-40B4-BE49-F238E27FC236}">
                    <a16:creationId xmlns:a16="http://schemas.microsoft.com/office/drawing/2014/main" id="{BCF3C825-9EC1-4A1C-94D7-ABDAD8983328}"/>
                  </a:ext>
                </a:extLst>
              </p:cNvPr>
              <p:cNvSpPr/>
              <p:nvPr/>
            </p:nvSpPr>
            <p:spPr>
              <a:xfrm flipH="1">
                <a:off x="291465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6" name="Oval 225">
                <a:extLst>
                  <a:ext uri="{FF2B5EF4-FFF2-40B4-BE49-F238E27FC236}">
                    <a16:creationId xmlns:a16="http://schemas.microsoft.com/office/drawing/2014/main" id="{D2E83EFA-3419-4BAF-A4F1-A283B09C03A7}"/>
                  </a:ext>
                </a:extLst>
              </p:cNvPr>
              <p:cNvSpPr/>
              <p:nvPr/>
            </p:nvSpPr>
            <p:spPr>
              <a:xfrm>
                <a:off x="304800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7" name="Diagonal Stripe 226">
                <a:extLst>
                  <a:ext uri="{FF2B5EF4-FFF2-40B4-BE49-F238E27FC236}">
                    <a16:creationId xmlns:a16="http://schemas.microsoft.com/office/drawing/2014/main" id="{24EDF670-4822-4261-9AE8-0BBD4F263FFA}"/>
                  </a:ext>
                </a:extLst>
              </p:cNvPr>
              <p:cNvSpPr/>
              <p:nvPr/>
            </p:nvSpPr>
            <p:spPr>
              <a:xfrm rot="2730978">
                <a:off x="268962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7" name="Picture 2" descr="Basketball, Ball, Sport, Orange Ball, Round, Cut Out">
              <a:extLst>
                <a:ext uri="{FF2B5EF4-FFF2-40B4-BE49-F238E27FC236}">
                  <a16:creationId xmlns:a16="http://schemas.microsoft.com/office/drawing/2014/main" id="{AB1F6430-8F56-4645-925D-BAE456597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503"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BD6DCEF9-E1FC-48EA-929E-BAB67D82433D}"/>
              </a:ext>
            </a:extLst>
          </p:cNvPr>
          <p:cNvGrpSpPr/>
          <p:nvPr/>
        </p:nvGrpSpPr>
        <p:grpSpPr>
          <a:xfrm>
            <a:off x="3624514" y="640013"/>
            <a:ext cx="1168024" cy="3194802"/>
            <a:chOff x="3624514" y="640013"/>
            <a:chExt cx="1168024" cy="3194802"/>
          </a:xfrm>
        </p:grpSpPr>
        <p:grpSp>
          <p:nvGrpSpPr>
            <p:cNvPr id="214" name="Group 213">
              <a:extLst>
                <a:ext uri="{FF2B5EF4-FFF2-40B4-BE49-F238E27FC236}">
                  <a16:creationId xmlns:a16="http://schemas.microsoft.com/office/drawing/2014/main" id="{FF40B83D-42D9-4052-802C-7758A4CA46AA}"/>
                </a:ext>
              </a:extLst>
            </p:cNvPr>
            <p:cNvGrpSpPr/>
            <p:nvPr/>
          </p:nvGrpSpPr>
          <p:grpSpPr>
            <a:xfrm>
              <a:off x="3624514" y="640013"/>
              <a:ext cx="1168024" cy="3194802"/>
              <a:chOff x="4267200" y="2978067"/>
              <a:chExt cx="1390650" cy="3803733"/>
            </a:xfrm>
          </p:grpSpPr>
          <p:sp>
            <p:nvSpPr>
              <p:cNvPr id="216" name="Rectangle 215">
                <a:extLst>
                  <a:ext uri="{FF2B5EF4-FFF2-40B4-BE49-F238E27FC236}">
                    <a16:creationId xmlns:a16="http://schemas.microsoft.com/office/drawing/2014/main" id="{51D8C739-A16E-45A9-93FD-8B206A17FCF5}"/>
                  </a:ext>
                </a:extLst>
              </p:cNvPr>
              <p:cNvSpPr/>
              <p:nvPr/>
            </p:nvSpPr>
            <p:spPr>
              <a:xfrm>
                <a:off x="426720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7" name="Oval 216">
                <a:extLst>
                  <a:ext uri="{FF2B5EF4-FFF2-40B4-BE49-F238E27FC236}">
                    <a16:creationId xmlns:a16="http://schemas.microsoft.com/office/drawing/2014/main" id="{5B8820C4-0519-4198-A323-23C31D002F77}"/>
                  </a:ext>
                </a:extLst>
              </p:cNvPr>
              <p:cNvSpPr/>
              <p:nvPr/>
            </p:nvSpPr>
            <p:spPr>
              <a:xfrm>
                <a:off x="462915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8" name="Oval 217">
                <a:extLst>
                  <a:ext uri="{FF2B5EF4-FFF2-40B4-BE49-F238E27FC236}">
                    <a16:creationId xmlns:a16="http://schemas.microsoft.com/office/drawing/2014/main" id="{8AFC6551-40AF-43B8-A62C-573EFF65AB57}"/>
                  </a:ext>
                </a:extLst>
              </p:cNvPr>
              <p:cNvSpPr/>
              <p:nvPr/>
            </p:nvSpPr>
            <p:spPr>
              <a:xfrm flipH="1">
                <a:off x="472440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Oval 218">
                <a:extLst>
                  <a:ext uri="{FF2B5EF4-FFF2-40B4-BE49-F238E27FC236}">
                    <a16:creationId xmlns:a16="http://schemas.microsoft.com/office/drawing/2014/main" id="{07B1CA59-51C4-4FAE-AC3F-C76720376DBD}"/>
                  </a:ext>
                </a:extLst>
              </p:cNvPr>
              <p:cNvSpPr/>
              <p:nvPr/>
            </p:nvSpPr>
            <p:spPr>
              <a:xfrm>
                <a:off x="485775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0" name="Diagonal Stripe 219">
                <a:extLst>
                  <a:ext uri="{FF2B5EF4-FFF2-40B4-BE49-F238E27FC236}">
                    <a16:creationId xmlns:a16="http://schemas.microsoft.com/office/drawing/2014/main" id="{5719B31F-95A4-4268-BF66-60267DBE03D7}"/>
                  </a:ext>
                </a:extLst>
              </p:cNvPr>
              <p:cNvSpPr/>
              <p:nvPr/>
            </p:nvSpPr>
            <p:spPr>
              <a:xfrm rot="2730978">
                <a:off x="449937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8" name="Picture 2" descr="Basketball, Ball, Sport, Orange Ball, Round, Cut Out">
              <a:extLst>
                <a:ext uri="{FF2B5EF4-FFF2-40B4-BE49-F238E27FC236}">
                  <a16:creationId xmlns:a16="http://schemas.microsoft.com/office/drawing/2014/main" id="{EF97319F-3CA7-402E-BC25-19CE46A539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6032"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87EFBEB7-960E-4575-86D4-138DE28069A8}"/>
              </a:ext>
            </a:extLst>
          </p:cNvPr>
          <p:cNvGrpSpPr/>
          <p:nvPr/>
        </p:nvGrpSpPr>
        <p:grpSpPr>
          <a:xfrm>
            <a:off x="5176546" y="336007"/>
            <a:ext cx="1168024" cy="3194802"/>
            <a:chOff x="5176546" y="336007"/>
            <a:chExt cx="1168024" cy="3194802"/>
          </a:xfrm>
        </p:grpSpPr>
        <p:grpSp>
          <p:nvGrpSpPr>
            <p:cNvPr id="207" name="Group 206">
              <a:extLst>
                <a:ext uri="{FF2B5EF4-FFF2-40B4-BE49-F238E27FC236}">
                  <a16:creationId xmlns:a16="http://schemas.microsoft.com/office/drawing/2014/main" id="{A5A58B8B-CF27-4967-83C9-324278762A88}"/>
                </a:ext>
              </a:extLst>
            </p:cNvPr>
            <p:cNvGrpSpPr/>
            <p:nvPr/>
          </p:nvGrpSpPr>
          <p:grpSpPr>
            <a:xfrm>
              <a:off x="5176546" y="336007"/>
              <a:ext cx="1168024" cy="3194802"/>
              <a:chOff x="6115050" y="2978067"/>
              <a:chExt cx="1390650" cy="3803733"/>
            </a:xfrm>
          </p:grpSpPr>
          <p:sp>
            <p:nvSpPr>
              <p:cNvPr id="209" name="Rectangle 208">
                <a:extLst>
                  <a:ext uri="{FF2B5EF4-FFF2-40B4-BE49-F238E27FC236}">
                    <a16:creationId xmlns:a16="http://schemas.microsoft.com/office/drawing/2014/main" id="{4CBE2EC2-D9A0-43C0-89F2-EEDFD21F5E90}"/>
                  </a:ext>
                </a:extLst>
              </p:cNvPr>
              <p:cNvSpPr/>
              <p:nvPr/>
            </p:nvSpPr>
            <p:spPr>
              <a:xfrm>
                <a:off x="611505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0" name="Oval 209">
                <a:extLst>
                  <a:ext uri="{FF2B5EF4-FFF2-40B4-BE49-F238E27FC236}">
                    <a16:creationId xmlns:a16="http://schemas.microsoft.com/office/drawing/2014/main" id="{8EBD2975-7BA5-4B15-B9F7-DBDA9ACC86B7}"/>
                  </a:ext>
                </a:extLst>
              </p:cNvPr>
              <p:cNvSpPr/>
              <p:nvPr/>
            </p:nvSpPr>
            <p:spPr>
              <a:xfrm>
                <a:off x="647700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1" name="Oval 210">
                <a:extLst>
                  <a:ext uri="{FF2B5EF4-FFF2-40B4-BE49-F238E27FC236}">
                    <a16:creationId xmlns:a16="http://schemas.microsoft.com/office/drawing/2014/main" id="{F6621AB8-2099-4362-B40B-23BDD01CD039}"/>
                  </a:ext>
                </a:extLst>
              </p:cNvPr>
              <p:cNvSpPr/>
              <p:nvPr/>
            </p:nvSpPr>
            <p:spPr>
              <a:xfrm flipH="1">
                <a:off x="657225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2" name="Oval 211">
                <a:extLst>
                  <a:ext uri="{FF2B5EF4-FFF2-40B4-BE49-F238E27FC236}">
                    <a16:creationId xmlns:a16="http://schemas.microsoft.com/office/drawing/2014/main" id="{DF052BC7-E32A-4D5B-81C0-D05162739140}"/>
                  </a:ext>
                </a:extLst>
              </p:cNvPr>
              <p:cNvSpPr/>
              <p:nvPr/>
            </p:nvSpPr>
            <p:spPr>
              <a:xfrm>
                <a:off x="670560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Diagonal Stripe 212">
                <a:extLst>
                  <a:ext uri="{FF2B5EF4-FFF2-40B4-BE49-F238E27FC236}">
                    <a16:creationId xmlns:a16="http://schemas.microsoft.com/office/drawing/2014/main" id="{7BC15BCD-6FDD-49C1-BD05-07275031C66E}"/>
                  </a:ext>
                </a:extLst>
              </p:cNvPr>
              <p:cNvSpPr/>
              <p:nvPr/>
            </p:nvSpPr>
            <p:spPr>
              <a:xfrm rot="2730978">
                <a:off x="634722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49" name="Picture 2" descr="Basketball, Ball, Sport, Orange Ball, Round, Cut Out">
              <a:extLst>
                <a:ext uri="{FF2B5EF4-FFF2-40B4-BE49-F238E27FC236}">
                  <a16:creationId xmlns:a16="http://schemas.microsoft.com/office/drawing/2014/main" id="{4960E432-ABD9-43F5-AFF5-3CC25D9DD6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7791"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26041C9-D8FD-4B38-8644-316B302E19E4}"/>
              </a:ext>
            </a:extLst>
          </p:cNvPr>
          <p:cNvGrpSpPr/>
          <p:nvPr/>
        </p:nvGrpSpPr>
        <p:grpSpPr>
          <a:xfrm>
            <a:off x="6680577" y="0"/>
            <a:ext cx="1168024" cy="3194802"/>
            <a:chOff x="6680577" y="0"/>
            <a:chExt cx="1168024" cy="3194802"/>
          </a:xfrm>
        </p:grpSpPr>
        <p:grpSp>
          <p:nvGrpSpPr>
            <p:cNvPr id="200" name="Group 199">
              <a:extLst>
                <a:ext uri="{FF2B5EF4-FFF2-40B4-BE49-F238E27FC236}">
                  <a16:creationId xmlns:a16="http://schemas.microsoft.com/office/drawing/2014/main" id="{4F6D1BAD-9203-45DB-800E-9C88AE83A2BB}"/>
                </a:ext>
              </a:extLst>
            </p:cNvPr>
            <p:cNvGrpSpPr/>
            <p:nvPr/>
          </p:nvGrpSpPr>
          <p:grpSpPr>
            <a:xfrm>
              <a:off x="6680577" y="0"/>
              <a:ext cx="1168024" cy="3194802"/>
              <a:chOff x="609600" y="2959017"/>
              <a:chExt cx="1390650" cy="3803733"/>
            </a:xfrm>
          </p:grpSpPr>
          <p:sp>
            <p:nvSpPr>
              <p:cNvPr id="202" name="Rectangle 201">
                <a:extLst>
                  <a:ext uri="{FF2B5EF4-FFF2-40B4-BE49-F238E27FC236}">
                    <a16:creationId xmlns:a16="http://schemas.microsoft.com/office/drawing/2014/main" id="{BFE2781A-ADEB-495B-825A-404B25554774}"/>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Oval 202">
                <a:extLst>
                  <a:ext uri="{FF2B5EF4-FFF2-40B4-BE49-F238E27FC236}">
                    <a16:creationId xmlns:a16="http://schemas.microsoft.com/office/drawing/2014/main" id="{B4B3DDC8-0FA0-4B94-800F-2AD2BD23159D}"/>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Oval 203">
                <a:extLst>
                  <a:ext uri="{FF2B5EF4-FFF2-40B4-BE49-F238E27FC236}">
                    <a16:creationId xmlns:a16="http://schemas.microsoft.com/office/drawing/2014/main" id="{BB8F4C4B-1C51-4840-BEF0-34ADFF9A072C}"/>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Oval 204">
                <a:extLst>
                  <a:ext uri="{FF2B5EF4-FFF2-40B4-BE49-F238E27FC236}">
                    <a16:creationId xmlns:a16="http://schemas.microsoft.com/office/drawing/2014/main" id="{9AA0C889-DDF1-4DCF-9ED1-3924435E5B0F}"/>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Diagonal Stripe 205">
                <a:extLst>
                  <a:ext uri="{FF2B5EF4-FFF2-40B4-BE49-F238E27FC236}">
                    <a16:creationId xmlns:a16="http://schemas.microsoft.com/office/drawing/2014/main" id="{52BB9ABB-0992-4C20-B153-1DE4D41F40C6}"/>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50" name="Picture 2" descr="Basketball, Ball, Sport, Orange Ball, Round, Cut Out">
              <a:extLst>
                <a:ext uri="{FF2B5EF4-FFF2-40B4-BE49-F238E27FC236}">
                  <a16:creationId xmlns:a16="http://schemas.microsoft.com/office/drawing/2014/main" id="{5DA2BA2E-E702-4088-ABE4-B964A9616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568"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50F0AB54-C415-4A8C-8F6B-D93BAEDC084F}"/>
              </a:ext>
            </a:extLst>
          </p:cNvPr>
          <p:cNvGrpSpPr/>
          <p:nvPr/>
        </p:nvGrpSpPr>
        <p:grpSpPr>
          <a:xfrm>
            <a:off x="549233" y="1008021"/>
            <a:ext cx="1168024" cy="3194802"/>
            <a:chOff x="552451" y="1008021"/>
            <a:chExt cx="1168024" cy="3194802"/>
          </a:xfrm>
        </p:grpSpPr>
        <p:grpSp>
          <p:nvGrpSpPr>
            <p:cNvPr id="52" name="Group 51">
              <a:extLst>
                <a:ext uri="{FF2B5EF4-FFF2-40B4-BE49-F238E27FC236}">
                  <a16:creationId xmlns:a16="http://schemas.microsoft.com/office/drawing/2014/main" id="{4B5FCF9E-933C-42EF-B41C-882BFEC014A6}"/>
                </a:ext>
              </a:extLst>
            </p:cNvPr>
            <p:cNvGrpSpPr/>
            <p:nvPr/>
          </p:nvGrpSpPr>
          <p:grpSpPr>
            <a:xfrm>
              <a:off x="552451" y="1008021"/>
              <a:ext cx="1168024" cy="3194802"/>
              <a:chOff x="609600" y="2959017"/>
              <a:chExt cx="1390650" cy="3803733"/>
            </a:xfrm>
          </p:grpSpPr>
          <p:sp>
            <p:nvSpPr>
              <p:cNvPr id="54" name="Rectangle 53">
                <a:extLst>
                  <a:ext uri="{FF2B5EF4-FFF2-40B4-BE49-F238E27FC236}">
                    <a16:creationId xmlns:a16="http://schemas.microsoft.com/office/drawing/2014/main" id="{7AEB8416-6A49-48FA-8113-4634312B9FB8}"/>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Oval 54">
                <a:extLst>
                  <a:ext uri="{FF2B5EF4-FFF2-40B4-BE49-F238E27FC236}">
                    <a16:creationId xmlns:a16="http://schemas.microsoft.com/office/drawing/2014/main" id="{24C3C794-FBDB-423C-A02A-8A9EE8FF4ABD}"/>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a:extLst>
                  <a:ext uri="{FF2B5EF4-FFF2-40B4-BE49-F238E27FC236}">
                    <a16:creationId xmlns:a16="http://schemas.microsoft.com/office/drawing/2014/main" id="{B9370020-6BAE-4B95-8846-A28517E2943C}"/>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56">
                <a:extLst>
                  <a:ext uri="{FF2B5EF4-FFF2-40B4-BE49-F238E27FC236}">
                    <a16:creationId xmlns:a16="http://schemas.microsoft.com/office/drawing/2014/main" id="{97F6DE3C-5C4B-40F0-B200-C9EB2CFEBA58}"/>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Diagonal Stripe 57">
                <a:extLst>
                  <a:ext uri="{FF2B5EF4-FFF2-40B4-BE49-F238E27FC236}">
                    <a16:creationId xmlns:a16="http://schemas.microsoft.com/office/drawing/2014/main" id="{BF9810E4-F244-4F64-9870-32F42BA3178B}"/>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53" name="Picture 2" descr="Basketball, Ball, Sport, Orange Ball, Round, Cut Out">
              <a:extLst>
                <a:ext uri="{FF2B5EF4-FFF2-40B4-BE49-F238E27FC236}">
                  <a16:creationId xmlns:a16="http://schemas.microsoft.com/office/drawing/2014/main" id="{EFCDFB8C-9805-461F-ADA3-12D56E520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1079" y="1136069"/>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2679C720-68A9-42C7-85C5-7A51148CD1A7}"/>
              </a:ext>
            </a:extLst>
          </p:cNvPr>
          <p:cNvGrpSpPr/>
          <p:nvPr/>
        </p:nvGrpSpPr>
        <p:grpSpPr>
          <a:xfrm>
            <a:off x="2101265" y="880018"/>
            <a:ext cx="1168024" cy="3194802"/>
            <a:chOff x="2104483" y="880018"/>
            <a:chExt cx="1168024" cy="3194802"/>
          </a:xfrm>
        </p:grpSpPr>
        <p:grpSp>
          <p:nvGrpSpPr>
            <p:cNvPr id="60" name="Group 59">
              <a:extLst>
                <a:ext uri="{FF2B5EF4-FFF2-40B4-BE49-F238E27FC236}">
                  <a16:creationId xmlns:a16="http://schemas.microsoft.com/office/drawing/2014/main" id="{49B1C593-0D07-488C-B932-AA4FD662CDD5}"/>
                </a:ext>
              </a:extLst>
            </p:cNvPr>
            <p:cNvGrpSpPr/>
            <p:nvPr/>
          </p:nvGrpSpPr>
          <p:grpSpPr>
            <a:xfrm>
              <a:off x="2104483" y="880018"/>
              <a:ext cx="1168024" cy="3194802"/>
              <a:chOff x="2457450" y="2959017"/>
              <a:chExt cx="1390650" cy="3803733"/>
            </a:xfrm>
          </p:grpSpPr>
          <p:sp>
            <p:nvSpPr>
              <p:cNvPr id="62" name="Rectangle 61">
                <a:extLst>
                  <a:ext uri="{FF2B5EF4-FFF2-40B4-BE49-F238E27FC236}">
                    <a16:creationId xmlns:a16="http://schemas.microsoft.com/office/drawing/2014/main" id="{6AAEC48A-8E50-453D-9C16-6A537199A5AC}"/>
                  </a:ext>
                </a:extLst>
              </p:cNvPr>
              <p:cNvSpPr/>
              <p:nvPr/>
            </p:nvSpPr>
            <p:spPr>
              <a:xfrm>
                <a:off x="245745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Oval 62">
                <a:extLst>
                  <a:ext uri="{FF2B5EF4-FFF2-40B4-BE49-F238E27FC236}">
                    <a16:creationId xmlns:a16="http://schemas.microsoft.com/office/drawing/2014/main" id="{EFE630E5-0AA3-4D11-A8F7-A3ECDBD5B029}"/>
                  </a:ext>
                </a:extLst>
              </p:cNvPr>
              <p:cNvSpPr/>
              <p:nvPr/>
            </p:nvSpPr>
            <p:spPr>
              <a:xfrm>
                <a:off x="281940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Oval 63">
                <a:extLst>
                  <a:ext uri="{FF2B5EF4-FFF2-40B4-BE49-F238E27FC236}">
                    <a16:creationId xmlns:a16="http://schemas.microsoft.com/office/drawing/2014/main" id="{87D4DC8E-FD6A-4395-B045-7D3611BCCA78}"/>
                  </a:ext>
                </a:extLst>
              </p:cNvPr>
              <p:cNvSpPr/>
              <p:nvPr/>
            </p:nvSpPr>
            <p:spPr>
              <a:xfrm flipH="1">
                <a:off x="291465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a:extLst>
                  <a:ext uri="{FF2B5EF4-FFF2-40B4-BE49-F238E27FC236}">
                    <a16:creationId xmlns:a16="http://schemas.microsoft.com/office/drawing/2014/main" id="{A04B3ED5-8918-4E14-B39C-83BC7EE18AA1}"/>
                  </a:ext>
                </a:extLst>
              </p:cNvPr>
              <p:cNvSpPr/>
              <p:nvPr/>
            </p:nvSpPr>
            <p:spPr>
              <a:xfrm>
                <a:off x="304800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Diagonal Stripe 65">
                <a:extLst>
                  <a:ext uri="{FF2B5EF4-FFF2-40B4-BE49-F238E27FC236}">
                    <a16:creationId xmlns:a16="http://schemas.microsoft.com/office/drawing/2014/main" id="{0950A3CA-14B9-4325-862A-663D065C78CF}"/>
                  </a:ext>
                </a:extLst>
              </p:cNvPr>
              <p:cNvSpPr/>
              <p:nvPr/>
            </p:nvSpPr>
            <p:spPr>
              <a:xfrm rot="2730978">
                <a:off x="268962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61" name="Picture 2" descr="Basketball, Ball, Sport, Orange Ball, Round, Cut Out">
              <a:extLst>
                <a:ext uri="{FF2B5EF4-FFF2-40B4-BE49-F238E27FC236}">
                  <a16:creationId xmlns:a16="http://schemas.microsoft.com/office/drawing/2014/main" id="{EB4663D2-2AD1-48BE-BEAB-2F2C752CD5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7503"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325A5EC-62F9-467E-B6D4-8852E3BD2F0D}"/>
              </a:ext>
            </a:extLst>
          </p:cNvPr>
          <p:cNvGrpSpPr/>
          <p:nvPr/>
        </p:nvGrpSpPr>
        <p:grpSpPr>
          <a:xfrm>
            <a:off x="3621296" y="640013"/>
            <a:ext cx="1168024" cy="3194802"/>
            <a:chOff x="3624514" y="640013"/>
            <a:chExt cx="1168024" cy="3194802"/>
          </a:xfrm>
        </p:grpSpPr>
        <p:grpSp>
          <p:nvGrpSpPr>
            <p:cNvPr id="68" name="Group 67">
              <a:extLst>
                <a:ext uri="{FF2B5EF4-FFF2-40B4-BE49-F238E27FC236}">
                  <a16:creationId xmlns:a16="http://schemas.microsoft.com/office/drawing/2014/main" id="{EE5B400A-3E5D-4B43-9779-B6A9B2549955}"/>
                </a:ext>
              </a:extLst>
            </p:cNvPr>
            <p:cNvGrpSpPr/>
            <p:nvPr/>
          </p:nvGrpSpPr>
          <p:grpSpPr>
            <a:xfrm>
              <a:off x="3624514" y="640013"/>
              <a:ext cx="1168024" cy="3194802"/>
              <a:chOff x="4267200" y="2978067"/>
              <a:chExt cx="1390650" cy="3803733"/>
            </a:xfrm>
          </p:grpSpPr>
          <p:sp>
            <p:nvSpPr>
              <p:cNvPr id="70" name="Rectangle 69">
                <a:extLst>
                  <a:ext uri="{FF2B5EF4-FFF2-40B4-BE49-F238E27FC236}">
                    <a16:creationId xmlns:a16="http://schemas.microsoft.com/office/drawing/2014/main" id="{F7479E5F-24F9-4310-BF62-AA996E5BED02}"/>
                  </a:ext>
                </a:extLst>
              </p:cNvPr>
              <p:cNvSpPr/>
              <p:nvPr/>
            </p:nvSpPr>
            <p:spPr>
              <a:xfrm>
                <a:off x="426720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Oval 70">
                <a:extLst>
                  <a:ext uri="{FF2B5EF4-FFF2-40B4-BE49-F238E27FC236}">
                    <a16:creationId xmlns:a16="http://schemas.microsoft.com/office/drawing/2014/main" id="{5D9B8445-3365-4F0B-AD90-0ABD721C0FBB}"/>
                  </a:ext>
                </a:extLst>
              </p:cNvPr>
              <p:cNvSpPr/>
              <p:nvPr/>
            </p:nvSpPr>
            <p:spPr>
              <a:xfrm>
                <a:off x="462915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Oval 71">
                <a:extLst>
                  <a:ext uri="{FF2B5EF4-FFF2-40B4-BE49-F238E27FC236}">
                    <a16:creationId xmlns:a16="http://schemas.microsoft.com/office/drawing/2014/main" id="{A1FA8DC8-C759-4CC1-A7CC-F293FCE568DA}"/>
                  </a:ext>
                </a:extLst>
              </p:cNvPr>
              <p:cNvSpPr/>
              <p:nvPr/>
            </p:nvSpPr>
            <p:spPr>
              <a:xfrm flipH="1">
                <a:off x="472440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a:extLst>
                  <a:ext uri="{FF2B5EF4-FFF2-40B4-BE49-F238E27FC236}">
                    <a16:creationId xmlns:a16="http://schemas.microsoft.com/office/drawing/2014/main" id="{CB1A8784-3EFA-4BD4-97A7-FA533497A089}"/>
                  </a:ext>
                </a:extLst>
              </p:cNvPr>
              <p:cNvSpPr/>
              <p:nvPr/>
            </p:nvSpPr>
            <p:spPr>
              <a:xfrm>
                <a:off x="485775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Diagonal Stripe 73">
                <a:extLst>
                  <a:ext uri="{FF2B5EF4-FFF2-40B4-BE49-F238E27FC236}">
                    <a16:creationId xmlns:a16="http://schemas.microsoft.com/office/drawing/2014/main" id="{4CAAB879-7962-4118-92CD-6F6C920701E5}"/>
                  </a:ext>
                </a:extLst>
              </p:cNvPr>
              <p:cNvSpPr/>
              <p:nvPr/>
            </p:nvSpPr>
            <p:spPr>
              <a:xfrm rot="2730978">
                <a:off x="449937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69" name="Picture 2" descr="Basketball, Ball, Sport, Orange Ball, Round, Cut Out">
              <a:extLst>
                <a:ext uri="{FF2B5EF4-FFF2-40B4-BE49-F238E27FC236}">
                  <a16:creationId xmlns:a16="http://schemas.microsoft.com/office/drawing/2014/main" id="{29D32D5D-2354-4DC6-8A50-A07244E26F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6032" y="112333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453CF230-32F2-472D-9AEB-CB14725F2216}"/>
              </a:ext>
            </a:extLst>
          </p:cNvPr>
          <p:cNvGrpSpPr/>
          <p:nvPr/>
        </p:nvGrpSpPr>
        <p:grpSpPr>
          <a:xfrm>
            <a:off x="5173328" y="336007"/>
            <a:ext cx="1168024" cy="3194802"/>
            <a:chOff x="5176546" y="336007"/>
            <a:chExt cx="1168024" cy="3194802"/>
          </a:xfrm>
        </p:grpSpPr>
        <p:grpSp>
          <p:nvGrpSpPr>
            <p:cNvPr id="76" name="Group 75">
              <a:extLst>
                <a:ext uri="{FF2B5EF4-FFF2-40B4-BE49-F238E27FC236}">
                  <a16:creationId xmlns:a16="http://schemas.microsoft.com/office/drawing/2014/main" id="{BDB42386-6B85-418C-8AAE-7967B7CC3390}"/>
                </a:ext>
              </a:extLst>
            </p:cNvPr>
            <p:cNvGrpSpPr/>
            <p:nvPr/>
          </p:nvGrpSpPr>
          <p:grpSpPr>
            <a:xfrm>
              <a:off x="5176546" y="336007"/>
              <a:ext cx="1168024" cy="3194802"/>
              <a:chOff x="6115050" y="2978067"/>
              <a:chExt cx="1390650" cy="3803733"/>
            </a:xfrm>
          </p:grpSpPr>
          <p:sp>
            <p:nvSpPr>
              <p:cNvPr id="78" name="Rectangle 77">
                <a:extLst>
                  <a:ext uri="{FF2B5EF4-FFF2-40B4-BE49-F238E27FC236}">
                    <a16:creationId xmlns:a16="http://schemas.microsoft.com/office/drawing/2014/main" id="{9E2AC441-A6A3-4083-A934-55993598F1AC}"/>
                  </a:ext>
                </a:extLst>
              </p:cNvPr>
              <p:cNvSpPr/>
              <p:nvPr/>
            </p:nvSpPr>
            <p:spPr>
              <a:xfrm>
                <a:off x="6115050" y="297806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Oval 78">
                <a:extLst>
                  <a:ext uri="{FF2B5EF4-FFF2-40B4-BE49-F238E27FC236}">
                    <a16:creationId xmlns:a16="http://schemas.microsoft.com/office/drawing/2014/main" id="{BB356FE2-091E-4CB3-BA67-91E727E1706C}"/>
                  </a:ext>
                </a:extLst>
              </p:cNvPr>
              <p:cNvSpPr/>
              <p:nvPr/>
            </p:nvSpPr>
            <p:spPr>
              <a:xfrm>
                <a:off x="6477000" y="523875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a:extLst>
                  <a:ext uri="{FF2B5EF4-FFF2-40B4-BE49-F238E27FC236}">
                    <a16:creationId xmlns:a16="http://schemas.microsoft.com/office/drawing/2014/main" id="{B63F146D-C6D9-48E3-9EDD-E669A13CA661}"/>
                  </a:ext>
                </a:extLst>
              </p:cNvPr>
              <p:cNvSpPr/>
              <p:nvPr/>
            </p:nvSpPr>
            <p:spPr>
              <a:xfrm flipH="1">
                <a:off x="6572250" y="523223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Oval 80">
                <a:extLst>
                  <a:ext uri="{FF2B5EF4-FFF2-40B4-BE49-F238E27FC236}">
                    <a16:creationId xmlns:a16="http://schemas.microsoft.com/office/drawing/2014/main" id="{B8ED3421-DE0B-4C11-A886-E201E910348A}"/>
                  </a:ext>
                </a:extLst>
              </p:cNvPr>
              <p:cNvSpPr/>
              <p:nvPr/>
            </p:nvSpPr>
            <p:spPr>
              <a:xfrm>
                <a:off x="6705600" y="523875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Diagonal Stripe 81">
                <a:extLst>
                  <a:ext uri="{FF2B5EF4-FFF2-40B4-BE49-F238E27FC236}">
                    <a16:creationId xmlns:a16="http://schemas.microsoft.com/office/drawing/2014/main" id="{5E548750-50AA-45BD-A488-907D70226FF4}"/>
                  </a:ext>
                </a:extLst>
              </p:cNvPr>
              <p:cNvSpPr/>
              <p:nvPr/>
            </p:nvSpPr>
            <p:spPr>
              <a:xfrm rot="2730978">
                <a:off x="6347224" y="478169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77" name="Picture 2" descr="Basketball, Ball, Sport, Orange Ball, Round, Cut Out">
              <a:extLst>
                <a:ext uri="{FF2B5EF4-FFF2-40B4-BE49-F238E27FC236}">
                  <a16:creationId xmlns:a16="http://schemas.microsoft.com/office/drawing/2014/main" id="{9085999D-F2FE-48E7-9970-001C0179A6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7791"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7C0411ED-447E-4C8E-8CB8-5988A2A7996A}"/>
              </a:ext>
            </a:extLst>
          </p:cNvPr>
          <p:cNvGrpSpPr/>
          <p:nvPr/>
        </p:nvGrpSpPr>
        <p:grpSpPr>
          <a:xfrm>
            <a:off x="6677359" y="0"/>
            <a:ext cx="1168024" cy="3194802"/>
            <a:chOff x="6680577" y="0"/>
            <a:chExt cx="1168024" cy="3194802"/>
          </a:xfrm>
        </p:grpSpPr>
        <p:grpSp>
          <p:nvGrpSpPr>
            <p:cNvPr id="84" name="Group 83">
              <a:extLst>
                <a:ext uri="{FF2B5EF4-FFF2-40B4-BE49-F238E27FC236}">
                  <a16:creationId xmlns:a16="http://schemas.microsoft.com/office/drawing/2014/main" id="{40F82787-82C3-424F-86C9-DCEDF0263E09}"/>
                </a:ext>
              </a:extLst>
            </p:cNvPr>
            <p:cNvGrpSpPr/>
            <p:nvPr/>
          </p:nvGrpSpPr>
          <p:grpSpPr>
            <a:xfrm>
              <a:off x="6680577" y="0"/>
              <a:ext cx="1168024" cy="3194802"/>
              <a:chOff x="609600" y="2959017"/>
              <a:chExt cx="1390650" cy="3803733"/>
            </a:xfrm>
          </p:grpSpPr>
          <p:sp>
            <p:nvSpPr>
              <p:cNvPr id="86" name="Rectangle 85">
                <a:extLst>
                  <a:ext uri="{FF2B5EF4-FFF2-40B4-BE49-F238E27FC236}">
                    <a16:creationId xmlns:a16="http://schemas.microsoft.com/office/drawing/2014/main" id="{4A1DEB13-09F7-4292-A5F0-06C517C5EB25}"/>
                  </a:ext>
                </a:extLst>
              </p:cNvPr>
              <p:cNvSpPr/>
              <p:nvPr/>
            </p:nvSpPr>
            <p:spPr>
              <a:xfrm>
                <a:off x="609600" y="2959017"/>
                <a:ext cx="1390650" cy="1924050"/>
              </a:xfrm>
              <a:prstGeom prst="rect">
                <a:avLst/>
              </a:prstGeom>
              <a:solidFill>
                <a:schemeClr val="accent5">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Oval 86">
                <a:extLst>
                  <a:ext uri="{FF2B5EF4-FFF2-40B4-BE49-F238E27FC236}">
                    <a16:creationId xmlns:a16="http://schemas.microsoft.com/office/drawing/2014/main" id="{FB4D8C6B-5BFE-4D6D-9B92-013350DED357}"/>
                  </a:ext>
                </a:extLst>
              </p:cNvPr>
              <p:cNvSpPr/>
              <p:nvPr/>
            </p:nvSpPr>
            <p:spPr>
              <a:xfrm>
                <a:off x="971550" y="5219700"/>
                <a:ext cx="723900" cy="1543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Oval 87">
                <a:extLst>
                  <a:ext uri="{FF2B5EF4-FFF2-40B4-BE49-F238E27FC236}">
                    <a16:creationId xmlns:a16="http://schemas.microsoft.com/office/drawing/2014/main" id="{C07ADC6D-881D-4024-8D73-15769BE22624}"/>
                  </a:ext>
                </a:extLst>
              </p:cNvPr>
              <p:cNvSpPr/>
              <p:nvPr/>
            </p:nvSpPr>
            <p:spPr>
              <a:xfrm flipH="1">
                <a:off x="1066800" y="5213183"/>
                <a:ext cx="533400" cy="1136984"/>
              </a:xfrm>
              <a:prstGeom prst="ellipse">
                <a:avLst/>
              </a:prstGeom>
              <a:solidFill>
                <a:srgbClr val="E2AC00"/>
              </a:solidFill>
              <a:ln>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Oval 88">
                <a:extLst>
                  <a:ext uri="{FF2B5EF4-FFF2-40B4-BE49-F238E27FC236}">
                    <a16:creationId xmlns:a16="http://schemas.microsoft.com/office/drawing/2014/main" id="{DA119ECE-95EC-41E3-9ADE-0A74869F2479}"/>
                  </a:ext>
                </a:extLst>
              </p:cNvPr>
              <p:cNvSpPr/>
              <p:nvPr/>
            </p:nvSpPr>
            <p:spPr>
              <a:xfrm>
                <a:off x="1200150" y="5219701"/>
                <a:ext cx="294922" cy="6286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Diagonal Stripe 89">
                <a:extLst>
                  <a:ext uri="{FF2B5EF4-FFF2-40B4-BE49-F238E27FC236}">
                    <a16:creationId xmlns:a16="http://schemas.microsoft.com/office/drawing/2014/main" id="{C5A33747-1759-42F3-AE59-EE2C31898411}"/>
                  </a:ext>
                </a:extLst>
              </p:cNvPr>
              <p:cNvSpPr/>
              <p:nvPr/>
            </p:nvSpPr>
            <p:spPr>
              <a:xfrm rot="2730978">
                <a:off x="841774" y="4762649"/>
                <a:ext cx="936889" cy="936889"/>
              </a:xfrm>
              <a:prstGeom prst="diagStripe">
                <a:avLst/>
              </a:prstGeom>
              <a:solidFill>
                <a:schemeClr val="tx1">
                  <a:lumMod val="75000"/>
                  <a:lumOff val="25000"/>
                </a:schemeClr>
              </a:solidFill>
              <a:ln w="57150">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a:solidFill>
                    <a:schemeClr val="tx1"/>
                  </a:solidFill>
                </a:endParaRPr>
              </a:p>
            </p:txBody>
          </p:sp>
        </p:grpSp>
        <p:pic>
          <p:nvPicPr>
            <p:cNvPr id="85" name="Picture 2" descr="Basketball, Ball, Sport, Orange Ball, Round, Cut Out">
              <a:extLst>
                <a:ext uri="{FF2B5EF4-FFF2-40B4-BE49-F238E27FC236}">
                  <a16:creationId xmlns:a16="http://schemas.microsoft.com/office/drawing/2014/main" id="{A62849EE-023C-45FB-9A25-56E21189F5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568" y="1132103"/>
              <a:ext cx="577110" cy="57711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 name="Straight Connector 102">
            <a:extLst>
              <a:ext uri="{FF2B5EF4-FFF2-40B4-BE49-F238E27FC236}">
                <a16:creationId xmlns:a16="http://schemas.microsoft.com/office/drawing/2014/main" id="{B18636E3-8614-4C71-A257-8D2038EF6441}"/>
              </a:ext>
            </a:extLst>
          </p:cNvPr>
          <p:cNvCxnSpPr>
            <a:cxnSpLocks/>
          </p:cNvCxnSpPr>
          <p:nvPr/>
        </p:nvCxnSpPr>
        <p:spPr>
          <a:xfrm>
            <a:off x="285750" y="1409700"/>
            <a:ext cx="78867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76500544"/>
      </p:ext>
    </p:extLst>
  </p:cSld>
  <p:clrMapOvr>
    <a:masterClrMapping/>
  </p:clrMapOvr>
  <mc:AlternateContent xmlns:mc="http://schemas.openxmlformats.org/markup-compatibility/2006" xmlns:p14="http://schemas.microsoft.com/office/powerpoint/2010/main">
    <mc:Choice Requires="p14">
      <p:transition spd="slow" p14:dur="2000" advTm="1210"/>
    </mc:Choice>
    <mc:Fallback xmlns="">
      <p:transition spd="slow" advTm="121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6|4|1.1|2.2|5.7|2.5"/>
</p:tagLst>
</file>

<file path=ppt/tags/tag10.xml><?xml version="1.0" encoding="utf-8"?>
<p:tagLst xmlns:a="http://schemas.openxmlformats.org/drawingml/2006/main" xmlns:r="http://schemas.openxmlformats.org/officeDocument/2006/relationships" xmlns:p="http://schemas.openxmlformats.org/presentationml/2006/main">
  <p:tag name="TIMING" val="|1.2|1.3"/>
</p:tagLst>
</file>

<file path=ppt/tags/tag11.xml><?xml version="1.0" encoding="utf-8"?>
<p:tagLst xmlns:a="http://schemas.openxmlformats.org/drawingml/2006/main" xmlns:r="http://schemas.openxmlformats.org/officeDocument/2006/relationships" xmlns:p="http://schemas.openxmlformats.org/presentationml/2006/main">
  <p:tag name="TIMING" val="|4.5|1.1|0.9|1.1|0.3|1.1|9.1|5.1|7.3|8.1|1.4|9|1.7"/>
</p:tagLst>
</file>

<file path=ppt/tags/tag12.xml><?xml version="1.0" encoding="utf-8"?>
<p:tagLst xmlns:a="http://schemas.openxmlformats.org/drawingml/2006/main" xmlns:r="http://schemas.openxmlformats.org/officeDocument/2006/relationships" xmlns:p="http://schemas.openxmlformats.org/presentationml/2006/main">
  <p:tag name="TIMING" val="|1.7|0.9|1.9|2.6"/>
</p:tagLst>
</file>

<file path=ppt/tags/tag13.xml><?xml version="1.0" encoding="utf-8"?>
<p:tagLst xmlns:a="http://schemas.openxmlformats.org/drawingml/2006/main" xmlns:r="http://schemas.openxmlformats.org/officeDocument/2006/relationships" xmlns:p="http://schemas.openxmlformats.org/presentationml/2006/main">
  <p:tag name="TIMING" val="|2|1.8"/>
</p:tagLst>
</file>

<file path=ppt/tags/tag14.xml><?xml version="1.0" encoding="utf-8"?>
<p:tagLst xmlns:a="http://schemas.openxmlformats.org/drawingml/2006/main" xmlns:r="http://schemas.openxmlformats.org/officeDocument/2006/relationships" xmlns:p="http://schemas.openxmlformats.org/presentationml/2006/main">
  <p:tag name="TIMING" val="|4.7|7.8|0.9"/>
</p:tagLst>
</file>

<file path=ppt/tags/tag15.xml><?xml version="1.0" encoding="utf-8"?>
<p:tagLst xmlns:a="http://schemas.openxmlformats.org/drawingml/2006/main" xmlns:r="http://schemas.openxmlformats.org/officeDocument/2006/relationships" xmlns:p="http://schemas.openxmlformats.org/presentationml/2006/main">
  <p:tag name="TIMING" val="|0.9"/>
</p:tagLst>
</file>

<file path=ppt/tags/tag16.xml><?xml version="1.0" encoding="utf-8"?>
<p:tagLst xmlns:a="http://schemas.openxmlformats.org/drawingml/2006/main" xmlns:r="http://schemas.openxmlformats.org/officeDocument/2006/relationships" xmlns:p="http://schemas.openxmlformats.org/presentationml/2006/main">
  <p:tag name="TIMING" val="|1.7|6.9|5.3"/>
</p:tagLst>
</file>

<file path=ppt/tags/tag17.xml><?xml version="1.0" encoding="utf-8"?>
<p:tagLst xmlns:a="http://schemas.openxmlformats.org/drawingml/2006/main" xmlns:r="http://schemas.openxmlformats.org/officeDocument/2006/relationships" xmlns:p="http://schemas.openxmlformats.org/presentationml/2006/main">
  <p:tag name="TIMING" val="|0.8"/>
</p:tagLst>
</file>

<file path=ppt/tags/tag18.xml><?xml version="1.0" encoding="utf-8"?>
<p:tagLst xmlns:a="http://schemas.openxmlformats.org/drawingml/2006/main" xmlns:r="http://schemas.openxmlformats.org/officeDocument/2006/relationships" xmlns:p="http://schemas.openxmlformats.org/presentationml/2006/main">
  <p:tag name="TIMING" val="|4.1|14.3|5.5"/>
</p:tagLst>
</file>

<file path=ppt/tags/tag19.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3.4|1.4|7.1|3.1|4|7.7"/>
</p:tagLst>
</file>

<file path=ppt/tags/tag20.xml><?xml version="1.0" encoding="utf-8"?>
<p:tagLst xmlns:a="http://schemas.openxmlformats.org/drawingml/2006/main" xmlns:r="http://schemas.openxmlformats.org/officeDocument/2006/relationships" xmlns:p="http://schemas.openxmlformats.org/presentationml/2006/main">
  <p:tag name="TIMING" val="|1.3|1.6|1.6"/>
</p:tagLst>
</file>

<file path=ppt/tags/tag21.xml><?xml version="1.0" encoding="utf-8"?>
<p:tagLst xmlns:a="http://schemas.openxmlformats.org/drawingml/2006/main" xmlns:r="http://schemas.openxmlformats.org/officeDocument/2006/relationships" xmlns:p="http://schemas.openxmlformats.org/presentationml/2006/main">
  <p:tag name="TIMING" val="|1.1|0.9|16.6"/>
</p:tagLst>
</file>

<file path=ppt/tags/tag22.xml><?xml version="1.0" encoding="utf-8"?>
<p:tagLst xmlns:a="http://schemas.openxmlformats.org/drawingml/2006/main" xmlns:r="http://schemas.openxmlformats.org/officeDocument/2006/relationships" xmlns:p="http://schemas.openxmlformats.org/presentationml/2006/main">
  <p:tag name="TIMING" val="|10.2"/>
</p:tagLst>
</file>

<file path=ppt/tags/tag23.xml><?xml version="1.0" encoding="utf-8"?>
<p:tagLst xmlns:a="http://schemas.openxmlformats.org/drawingml/2006/main" xmlns:r="http://schemas.openxmlformats.org/officeDocument/2006/relationships" xmlns:p="http://schemas.openxmlformats.org/presentationml/2006/main">
  <p:tag name="TIMING" val="|6.6"/>
</p:tagLst>
</file>

<file path=ppt/tags/tag24.xml><?xml version="1.0" encoding="utf-8"?>
<p:tagLst xmlns:a="http://schemas.openxmlformats.org/drawingml/2006/main" xmlns:r="http://schemas.openxmlformats.org/officeDocument/2006/relationships" xmlns:p="http://schemas.openxmlformats.org/presentationml/2006/main">
  <p:tag name="TIMING" val="|1.8|4|2.4|7|3.4"/>
</p:tagLst>
</file>

<file path=ppt/tags/tag25.xml><?xml version="1.0" encoding="utf-8"?>
<p:tagLst xmlns:a="http://schemas.openxmlformats.org/drawingml/2006/main" xmlns:r="http://schemas.openxmlformats.org/officeDocument/2006/relationships" xmlns:p="http://schemas.openxmlformats.org/presentationml/2006/main">
  <p:tag name="TIMING" val="|1.7|2.4|3.1|4.8|5"/>
</p:tagLst>
</file>

<file path=ppt/tags/tag26.xml><?xml version="1.0" encoding="utf-8"?>
<p:tagLst xmlns:a="http://schemas.openxmlformats.org/drawingml/2006/main" xmlns:r="http://schemas.openxmlformats.org/officeDocument/2006/relationships" xmlns:p="http://schemas.openxmlformats.org/presentationml/2006/main">
  <p:tag name="TIMING" val="|1.2|2.3|7.4|4.4|3|4.8|2.1|1.4|2.3|3.1"/>
</p:tagLst>
</file>

<file path=ppt/tags/tag27.xml><?xml version="1.0" encoding="utf-8"?>
<p:tagLst xmlns:a="http://schemas.openxmlformats.org/drawingml/2006/main" xmlns:r="http://schemas.openxmlformats.org/officeDocument/2006/relationships" xmlns:p="http://schemas.openxmlformats.org/presentationml/2006/main">
  <p:tag name="TIMING" val="|2.8|1.6|5.4|32.1|0.8|1.7|8|1.8|9.6"/>
</p:tagLst>
</file>

<file path=ppt/tags/tag28.xml><?xml version="1.0" encoding="utf-8"?>
<p:tagLst xmlns:a="http://schemas.openxmlformats.org/drawingml/2006/main" xmlns:r="http://schemas.openxmlformats.org/officeDocument/2006/relationships" xmlns:p="http://schemas.openxmlformats.org/presentationml/2006/main">
  <p:tag name="TIMING" val="|1.8|2.1|1.7|4|1.9|2.6|6.7"/>
</p:tagLst>
</file>

<file path=ppt/tags/tag29.xml><?xml version="1.0" encoding="utf-8"?>
<p:tagLst xmlns:a="http://schemas.openxmlformats.org/drawingml/2006/main" xmlns:r="http://schemas.openxmlformats.org/officeDocument/2006/relationships" xmlns:p="http://schemas.openxmlformats.org/presentationml/2006/main">
  <p:tag name="TIMING" val="|3.5|6"/>
</p:tagLst>
</file>

<file path=ppt/tags/tag3.xml><?xml version="1.0" encoding="utf-8"?>
<p:tagLst xmlns:a="http://schemas.openxmlformats.org/drawingml/2006/main" xmlns:r="http://schemas.openxmlformats.org/officeDocument/2006/relationships" xmlns:p="http://schemas.openxmlformats.org/presentationml/2006/main">
  <p:tag name="TIMING" val="|2.2|2.5|0.3|3.3|6.5|2.3|2.4|0.6|3.1|8.4|2.9|3.4"/>
</p:tagLst>
</file>

<file path=ppt/tags/tag30.xml><?xml version="1.0" encoding="utf-8"?>
<p:tagLst xmlns:a="http://schemas.openxmlformats.org/drawingml/2006/main" xmlns:r="http://schemas.openxmlformats.org/officeDocument/2006/relationships" xmlns:p="http://schemas.openxmlformats.org/presentationml/2006/main">
  <p:tag name="TIMING" val="|1.4|15.9|14.8|4.6"/>
</p:tagLst>
</file>

<file path=ppt/tags/tag31.xml><?xml version="1.0" encoding="utf-8"?>
<p:tagLst xmlns:a="http://schemas.openxmlformats.org/drawingml/2006/main" xmlns:r="http://schemas.openxmlformats.org/officeDocument/2006/relationships" xmlns:p="http://schemas.openxmlformats.org/presentationml/2006/main">
  <p:tag name="TIMING" val="|1.4|15.9|14.8|4.6"/>
</p:tagLst>
</file>

<file path=ppt/tags/tag32.xml><?xml version="1.0" encoding="utf-8"?>
<p:tagLst xmlns:a="http://schemas.openxmlformats.org/drawingml/2006/main" xmlns:r="http://schemas.openxmlformats.org/officeDocument/2006/relationships" xmlns:p="http://schemas.openxmlformats.org/presentationml/2006/main">
  <p:tag name="TIMING" val="|0.6|7"/>
</p:tagLst>
</file>

<file path=ppt/tags/tag33.xml><?xml version="1.0" encoding="utf-8"?>
<p:tagLst xmlns:a="http://schemas.openxmlformats.org/drawingml/2006/main" xmlns:r="http://schemas.openxmlformats.org/officeDocument/2006/relationships" xmlns:p="http://schemas.openxmlformats.org/presentationml/2006/main">
  <p:tag name="TIMING" val="|0.5|1.3"/>
</p:tagLst>
</file>

<file path=ppt/tags/tag34.xml><?xml version="1.0" encoding="utf-8"?>
<p:tagLst xmlns:a="http://schemas.openxmlformats.org/drawingml/2006/main" xmlns:r="http://schemas.openxmlformats.org/officeDocument/2006/relationships" xmlns:p="http://schemas.openxmlformats.org/presentationml/2006/main">
  <p:tag name="TIMING" val="|1.1"/>
</p:tagLst>
</file>

<file path=ppt/tags/tag35.xml><?xml version="1.0" encoding="utf-8"?>
<p:tagLst xmlns:a="http://schemas.openxmlformats.org/drawingml/2006/main" xmlns:r="http://schemas.openxmlformats.org/officeDocument/2006/relationships" xmlns:p="http://schemas.openxmlformats.org/presentationml/2006/main">
  <p:tag name="TIMING" val="|1|0.6|6.4"/>
</p:tagLst>
</file>

<file path=ppt/tags/tag36.xml><?xml version="1.0" encoding="utf-8"?>
<p:tagLst xmlns:a="http://schemas.openxmlformats.org/drawingml/2006/main" xmlns:r="http://schemas.openxmlformats.org/officeDocument/2006/relationships" xmlns:p="http://schemas.openxmlformats.org/presentationml/2006/main">
  <p:tag name="TIMING" val="|4|8.9|18.2"/>
</p:tagLst>
</file>

<file path=ppt/tags/tag37.xml><?xml version="1.0" encoding="utf-8"?>
<p:tagLst xmlns:a="http://schemas.openxmlformats.org/drawingml/2006/main" xmlns:r="http://schemas.openxmlformats.org/officeDocument/2006/relationships" xmlns:p="http://schemas.openxmlformats.org/presentationml/2006/main">
  <p:tag name="TIMING" val="|2.9"/>
</p:tagLst>
</file>

<file path=ppt/tags/tag38.xml><?xml version="1.0" encoding="utf-8"?>
<p:tagLst xmlns:a="http://schemas.openxmlformats.org/drawingml/2006/main" xmlns:r="http://schemas.openxmlformats.org/officeDocument/2006/relationships" xmlns:p="http://schemas.openxmlformats.org/presentationml/2006/main">
  <p:tag name="TIMING" val="|4.3|3.9|5.8|5.7|0.8|2.4|9.1|3.7|12.8"/>
</p:tagLst>
</file>

<file path=ppt/tags/tag39.xml><?xml version="1.0" encoding="utf-8"?>
<p:tagLst xmlns:a="http://schemas.openxmlformats.org/drawingml/2006/main" xmlns:r="http://schemas.openxmlformats.org/officeDocument/2006/relationships" xmlns:p="http://schemas.openxmlformats.org/presentationml/2006/main">
  <p:tag name="TIMING" val="|0.7|1.6|4.3|1.4|1.4|4.7"/>
</p:tagLst>
</file>

<file path=ppt/tags/tag4.xml><?xml version="1.0" encoding="utf-8"?>
<p:tagLst xmlns:a="http://schemas.openxmlformats.org/drawingml/2006/main" xmlns:r="http://schemas.openxmlformats.org/officeDocument/2006/relationships" xmlns:p="http://schemas.openxmlformats.org/presentationml/2006/main">
  <p:tag name="TIMING" val="|2.8|0.7|0.6|0.6"/>
</p:tagLst>
</file>

<file path=ppt/tags/tag40.xml><?xml version="1.0" encoding="utf-8"?>
<p:tagLst xmlns:a="http://schemas.openxmlformats.org/drawingml/2006/main" xmlns:r="http://schemas.openxmlformats.org/officeDocument/2006/relationships" xmlns:p="http://schemas.openxmlformats.org/presentationml/2006/main">
  <p:tag name="TIMING" val="|1.2|2.6|2|2.3|4.4|4.9"/>
</p:tagLst>
</file>

<file path=ppt/tags/tag41.xml><?xml version="1.0" encoding="utf-8"?>
<p:tagLst xmlns:a="http://schemas.openxmlformats.org/drawingml/2006/main" xmlns:r="http://schemas.openxmlformats.org/officeDocument/2006/relationships" xmlns:p="http://schemas.openxmlformats.org/presentationml/2006/main">
  <p:tag name="TIMING" val="|2|4.1"/>
</p:tagLst>
</file>

<file path=ppt/tags/tag42.xml><?xml version="1.0" encoding="utf-8"?>
<p:tagLst xmlns:a="http://schemas.openxmlformats.org/drawingml/2006/main" xmlns:r="http://schemas.openxmlformats.org/officeDocument/2006/relationships" xmlns:p="http://schemas.openxmlformats.org/presentationml/2006/main">
  <p:tag name="TIMING" val="|2.4|4.1|0.6|3.7|2.1|10.3"/>
</p:tagLst>
</file>

<file path=ppt/tags/tag43.xml><?xml version="1.0" encoding="utf-8"?>
<p:tagLst xmlns:a="http://schemas.openxmlformats.org/drawingml/2006/main" xmlns:r="http://schemas.openxmlformats.org/officeDocument/2006/relationships" xmlns:p="http://schemas.openxmlformats.org/presentationml/2006/main">
  <p:tag name="TIMING" val="|1.4|2.4|1.6|3.5|2.2|4.2|0.8|0.9|0.4|3.6|7.8"/>
</p:tagLst>
</file>

<file path=ppt/tags/tag44.xml><?xml version="1.0" encoding="utf-8"?>
<p:tagLst xmlns:a="http://schemas.openxmlformats.org/drawingml/2006/main" xmlns:r="http://schemas.openxmlformats.org/officeDocument/2006/relationships" xmlns:p="http://schemas.openxmlformats.org/presentationml/2006/main">
  <p:tag name="TIMING" val="|3.7|10.9|2.1"/>
</p:tagLst>
</file>

<file path=ppt/tags/tag45.xml><?xml version="1.0" encoding="utf-8"?>
<p:tagLst xmlns:a="http://schemas.openxmlformats.org/drawingml/2006/main" xmlns:r="http://schemas.openxmlformats.org/officeDocument/2006/relationships" xmlns:p="http://schemas.openxmlformats.org/presentationml/2006/main">
  <p:tag name="TIMING" val="|1.1|1.9|6.2"/>
</p:tagLst>
</file>

<file path=ppt/tags/tag46.xml><?xml version="1.0" encoding="utf-8"?>
<p:tagLst xmlns:a="http://schemas.openxmlformats.org/drawingml/2006/main" xmlns:r="http://schemas.openxmlformats.org/officeDocument/2006/relationships" xmlns:p="http://schemas.openxmlformats.org/presentationml/2006/main">
  <p:tag name="TIMING" val="|4.5|2.8|3.5|13.6|3.7|1.9|5|4.5"/>
</p:tagLst>
</file>

<file path=ppt/tags/tag47.xml><?xml version="1.0" encoding="utf-8"?>
<p:tagLst xmlns:a="http://schemas.openxmlformats.org/drawingml/2006/main" xmlns:r="http://schemas.openxmlformats.org/officeDocument/2006/relationships" xmlns:p="http://schemas.openxmlformats.org/presentationml/2006/main">
  <p:tag name="TIMING" val="|1.5"/>
</p:tagLst>
</file>

<file path=ppt/tags/tag48.xml><?xml version="1.0" encoding="utf-8"?>
<p:tagLst xmlns:a="http://schemas.openxmlformats.org/drawingml/2006/main" xmlns:r="http://schemas.openxmlformats.org/officeDocument/2006/relationships" xmlns:p="http://schemas.openxmlformats.org/presentationml/2006/main">
  <p:tag name="TIMING" val="|3.7|1.8|4.4|8.1|1.5|9.7|1.4"/>
</p:tagLst>
</file>

<file path=ppt/tags/tag49.xml><?xml version="1.0" encoding="utf-8"?>
<p:tagLst xmlns:a="http://schemas.openxmlformats.org/drawingml/2006/main" xmlns:r="http://schemas.openxmlformats.org/officeDocument/2006/relationships" xmlns:p="http://schemas.openxmlformats.org/presentationml/2006/main">
  <p:tag name="TIMING" val="|1.5|3|6.1|0.8|1.3|3.2"/>
</p:tagLst>
</file>

<file path=ppt/tags/tag5.xml><?xml version="1.0" encoding="utf-8"?>
<p:tagLst xmlns:a="http://schemas.openxmlformats.org/drawingml/2006/main" xmlns:r="http://schemas.openxmlformats.org/officeDocument/2006/relationships" xmlns:p="http://schemas.openxmlformats.org/presentationml/2006/main">
  <p:tag name="TIMING" val="|1.3|1.6"/>
</p:tagLst>
</file>

<file path=ppt/tags/tag50.xml><?xml version="1.0" encoding="utf-8"?>
<p:tagLst xmlns:a="http://schemas.openxmlformats.org/drawingml/2006/main" xmlns:r="http://schemas.openxmlformats.org/officeDocument/2006/relationships" xmlns:p="http://schemas.openxmlformats.org/presentationml/2006/main">
  <p:tag name="TIMING" val="|4.8|4|1.8|10.1|3.8|3.7"/>
</p:tagLst>
</file>

<file path=ppt/tags/tag51.xml><?xml version="1.0" encoding="utf-8"?>
<p:tagLst xmlns:a="http://schemas.openxmlformats.org/drawingml/2006/main" xmlns:r="http://schemas.openxmlformats.org/officeDocument/2006/relationships" xmlns:p="http://schemas.openxmlformats.org/presentationml/2006/main">
  <p:tag name="TIMING" val="|1.7|2.4|1.6"/>
</p:tagLst>
</file>

<file path=ppt/tags/tag52.xml><?xml version="1.0" encoding="utf-8"?>
<p:tagLst xmlns:a="http://schemas.openxmlformats.org/drawingml/2006/main" xmlns:r="http://schemas.openxmlformats.org/officeDocument/2006/relationships" xmlns:p="http://schemas.openxmlformats.org/presentationml/2006/main">
  <p:tag name="TIMING" val="|3|1.4|12.6"/>
</p:tagLst>
</file>

<file path=ppt/tags/tag53.xml><?xml version="1.0" encoding="utf-8"?>
<p:tagLst xmlns:a="http://schemas.openxmlformats.org/drawingml/2006/main" xmlns:r="http://schemas.openxmlformats.org/officeDocument/2006/relationships" xmlns:p="http://schemas.openxmlformats.org/presentationml/2006/main">
  <p:tag name="TIMING" val="|8.7"/>
</p:tagLst>
</file>

<file path=ppt/tags/tag54.xml><?xml version="1.0" encoding="utf-8"?>
<p:tagLst xmlns:a="http://schemas.openxmlformats.org/drawingml/2006/main" xmlns:r="http://schemas.openxmlformats.org/officeDocument/2006/relationships" xmlns:p="http://schemas.openxmlformats.org/presentationml/2006/main">
  <p:tag name="TIMING" val="|3.8"/>
</p:tagLst>
</file>

<file path=ppt/tags/tag55.xml><?xml version="1.0" encoding="utf-8"?>
<p:tagLst xmlns:a="http://schemas.openxmlformats.org/drawingml/2006/main" xmlns:r="http://schemas.openxmlformats.org/officeDocument/2006/relationships" xmlns:p="http://schemas.openxmlformats.org/presentationml/2006/main">
  <p:tag name="TIMING" val="|3.5|8.5|2|5.5|1.8|4.3|1.1|2.3|3.2"/>
</p:tagLst>
</file>

<file path=ppt/tags/tag56.xml><?xml version="1.0" encoding="utf-8"?>
<p:tagLst xmlns:a="http://schemas.openxmlformats.org/drawingml/2006/main" xmlns:r="http://schemas.openxmlformats.org/officeDocument/2006/relationships" xmlns:p="http://schemas.openxmlformats.org/presentationml/2006/main">
  <p:tag name="TIMING" val="|2.2|6|2.3"/>
</p:tagLst>
</file>

<file path=ppt/tags/tag57.xml><?xml version="1.0" encoding="utf-8"?>
<p:tagLst xmlns:a="http://schemas.openxmlformats.org/drawingml/2006/main" xmlns:r="http://schemas.openxmlformats.org/officeDocument/2006/relationships" xmlns:p="http://schemas.openxmlformats.org/presentationml/2006/main">
  <p:tag name="TIMING" val="|8.6|4|1.1|2.2|5.7|2.5"/>
</p:tagLst>
</file>

<file path=ppt/tags/tag58.xml><?xml version="1.0" encoding="utf-8"?>
<p:tagLst xmlns:a="http://schemas.openxmlformats.org/drawingml/2006/main" xmlns:r="http://schemas.openxmlformats.org/officeDocument/2006/relationships" xmlns:p="http://schemas.openxmlformats.org/presentationml/2006/main">
  <p:tag name="TIMING" val="|4|7.9|4.3|1.4|0.8"/>
</p:tagLst>
</file>

<file path=ppt/tags/tag59.xml><?xml version="1.0" encoding="utf-8"?>
<p:tagLst xmlns:a="http://schemas.openxmlformats.org/drawingml/2006/main" xmlns:r="http://schemas.openxmlformats.org/officeDocument/2006/relationships" xmlns:p="http://schemas.openxmlformats.org/presentationml/2006/main">
  <p:tag name="TIMING" val="|0.9|1.7|1.3|2.2|7.6|2.1|2.4"/>
</p:tagLst>
</file>

<file path=ppt/tags/tag6.xml><?xml version="1.0" encoding="utf-8"?>
<p:tagLst xmlns:a="http://schemas.openxmlformats.org/drawingml/2006/main" xmlns:r="http://schemas.openxmlformats.org/officeDocument/2006/relationships" xmlns:p="http://schemas.openxmlformats.org/presentationml/2006/main">
  <p:tag name="TIMING" val="|3.2|1.3|1.7|1"/>
</p:tagLst>
</file>

<file path=ppt/tags/tag60.xml><?xml version="1.0" encoding="utf-8"?>
<p:tagLst xmlns:a="http://schemas.openxmlformats.org/drawingml/2006/main" xmlns:r="http://schemas.openxmlformats.org/officeDocument/2006/relationships" xmlns:p="http://schemas.openxmlformats.org/presentationml/2006/main">
  <p:tag name="TIMING" val="|1|5.6|1.5|5.8|2.3|3"/>
</p:tagLst>
</file>

<file path=ppt/tags/tag61.xml><?xml version="1.0" encoding="utf-8"?>
<p:tagLst xmlns:a="http://schemas.openxmlformats.org/drawingml/2006/main" xmlns:r="http://schemas.openxmlformats.org/officeDocument/2006/relationships" xmlns:p="http://schemas.openxmlformats.org/presentationml/2006/main">
  <p:tag name="TIMING" val="|1.1|4|5.4"/>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ags/tag8.xml><?xml version="1.0" encoding="utf-8"?>
<p:tagLst xmlns:a="http://schemas.openxmlformats.org/drawingml/2006/main" xmlns:r="http://schemas.openxmlformats.org/officeDocument/2006/relationships" xmlns:p="http://schemas.openxmlformats.org/presentationml/2006/main">
  <p:tag name="TIMING" val="|1|1.8|0.9|4.8|1.4"/>
</p:tagLst>
</file>

<file path=ppt/tags/tag9.xml><?xml version="1.0" encoding="utf-8"?>
<p:tagLst xmlns:a="http://schemas.openxmlformats.org/drawingml/2006/main" xmlns:r="http://schemas.openxmlformats.org/officeDocument/2006/relationships" xmlns:p="http://schemas.openxmlformats.org/presentationml/2006/main">
  <p:tag name="TIMING" val="|2.1|2.9|0.8|2.6|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24280</TotalTime>
  <Words>2654</Words>
  <Application>Microsoft Office PowerPoint</Application>
  <PresentationFormat>Widescreen</PresentationFormat>
  <Paragraphs>402</Paragraphs>
  <Slides>65</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Cambria Math</vt:lpstr>
      <vt:lpstr>Office Theme</vt:lpstr>
      <vt:lpstr>Relativity 107: General Relativity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Relativity 107: General Relativity Basics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dc:creator>
  <cp:lastModifiedBy>Chris D</cp:lastModifiedBy>
  <cp:revision>155</cp:revision>
  <dcterms:created xsi:type="dcterms:W3CDTF">2021-01-30T04:52:19Z</dcterms:created>
  <dcterms:modified xsi:type="dcterms:W3CDTF">2022-09-12T03:41:48Z</dcterms:modified>
</cp:coreProperties>
</file>